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74" r:id="rId9"/>
    <p:sldId id="270" r:id="rId10"/>
    <p:sldId id="275" r:id="rId11"/>
    <p:sldId id="276" r:id="rId12"/>
    <p:sldId id="272" r:id="rId13"/>
    <p:sldId id="277" r:id="rId14"/>
    <p:sldId id="261" r:id="rId15"/>
    <p:sldId id="278" r:id="rId16"/>
    <p:sldId id="262" r:id="rId17"/>
    <p:sldId id="263" r:id="rId18"/>
    <p:sldId id="280" r:id="rId19"/>
    <p:sldId id="281" r:id="rId20"/>
    <p:sldId id="282" r:id="rId21"/>
    <p:sldId id="283" r:id="rId22"/>
    <p:sldId id="284" r:id="rId23"/>
    <p:sldId id="285" r:id="rId24"/>
    <p:sldId id="279" r:id="rId25"/>
    <p:sldId id="286" r:id="rId26"/>
    <p:sldId id="26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265" r:id="rId45"/>
    <p:sldId id="314" r:id="rId46"/>
    <p:sldId id="310" r:id="rId47"/>
    <p:sldId id="313" r:id="rId48"/>
    <p:sldId id="312" r:id="rId49"/>
    <p:sldId id="311" r:id="rId50"/>
    <p:sldId id="266" r:id="rId51"/>
    <p:sldId id="267" r:id="rId52"/>
    <p:sldId id="308" r:id="rId53"/>
    <p:sldId id="309" r:id="rId54"/>
    <p:sldId id="306" r:id="rId55"/>
    <p:sldId id="307" r:id="rId56"/>
    <p:sldId id="268" r:id="rId57"/>
    <p:sldId id="26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8B323"/>
    <a:srgbClr val="CE8D07"/>
    <a:srgbClr val="00FFFF"/>
    <a:srgbClr val="E7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210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A76A-3D54-43FC-A4C3-C729BC59CED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2A543C-EB67-4603-993C-BF68B73CB8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Coordinamento moduli Maven</a:t>
          </a:r>
        </a:p>
      </dgm:t>
    </dgm:pt>
    <dgm:pt modelId="{E076D867-6588-4153-A76A-62192F1712BC}" type="parTrans" cxnId="{45E1327C-9135-428E-9AA4-CA48D679449A}">
      <dgm:prSet/>
      <dgm:spPr/>
      <dgm:t>
        <a:bodyPr/>
        <a:lstStyle/>
        <a:p>
          <a:endParaRPr lang="en-US"/>
        </a:p>
      </dgm:t>
    </dgm:pt>
    <dgm:pt modelId="{4FEF1A91-83DA-4CA8-839C-C8A9B91849BA}" type="sibTrans" cxnId="{45E1327C-9135-428E-9AA4-CA48D679449A}">
      <dgm:prSet/>
      <dgm:spPr/>
      <dgm:t>
        <a:bodyPr/>
        <a:lstStyle/>
        <a:p>
          <a:endParaRPr lang="en-US"/>
        </a:p>
      </dgm:t>
    </dgm:pt>
    <dgm:pt modelId="{D637DC6B-16F2-42EF-91B3-70304B5BC8F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Configurazione pom.xml</a:t>
          </a:r>
          <a:endParaRPr lang="en-US"/>
        </a:p>
      </dgm:t>
    </dgm:pt>
    <dgm:pt modelId="{06B97277-9ACC-4BA0-BC0A-F891511DE77C}" type="parTrans" cxnId="{F86CC0BE-6080-4129-B369-3427858FDE5E}">
      <dgm:prSet/>
      <dgm:spPr/>
      <dgm:t>
        <a:bodyPr/>
        <a:lstStyle/>
        <a:p>
          <a:endParaRPr lang="en-US"/>
        </a:p>
      </dgm:t>
    </dgm:pt>
    <dgm:pt modelId="{1405E72F-92FC-4872-A758-EC4AEF31A2E1}" type="sibTrans" cxnId="{F86CC0BE-6080-4129-B369-3427858FDE5E}">
      <dgm:prSet/>
      <dgm:spPr/>
      <dgm:t>
        <a:bodyPr/>
        <a:lstStyle/>
        <a:p>
          <a:endParaRPr lang="en-US"/>
        </a:p>
      </dgm:t>
    </dgm:pt>
    <dgm:pt modelId="{B8AD4494-1A54-4007-ABD1-4FD301A56F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Comprensione di Spring Boot per il data base</a:t>
          </a:r>
          <a:endParaRPr lang="en-US"/>
        </a:p>
      </dgm:t>
    </dgm:pt>
    <dgm:pt modelId="{8BEA6744-F004-46CC-92AD-F561D28C960D}" type="parTrans" cxnId="{83C4950F-BCE1-4261-B2EA-8DA4B155DAD0}">
      <dgm:prSet/>
      <dgm:spPr/>
      <dgm:t>
        <a:bodyPr/>
        <a:lstStyle/>
        <a:p>
          <a:endParaRPr lang="en-US"/>
        </a:p>
      </dgm:t>
    </dgm:pt>
    <dgm:pt modelId="{07EBAD76-258D-4E62-86E4-E383DB2070CE}" type="sibTrans" cxnId="{83C4950F-BCE1-4261-B2EA-8DA4B155DAD0}">
      <dgm:prSet/>
      <dgm:spPr/>
      <dgm:t>
        <a:bodyPr/>
        <a:lstStyle/>
        <a:p>
          <a:endParaRPr lang="en-US"/>
        </a:p>
      </dgm:t>
    </dgm:pt>
    <dgm:pt modelId="{DFCDF8C0-AA99-42E9-8CB7-E64F819BF6E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Separazione livelli (dominio, service, data)</a:t>
          </a:r>
          <a:endParaRPr lang="en-US"/>
        </a:p>
      </dgm:t>
    </dgm:pt>
    <dgm:pt modelId="{B2673BA7-850F-49CF-8D40-29B7E386FBE4}" type="parTrans" cxnId="{81F6D5E0-DFAF-4F6E-B27A-BC6756DF09DA}">
      <dgm:prSet/>
      <dgm:spPr/>
      <dgm:t>
        <a:bodyPr/>
        <a:lstStyle/>
        <a:p>
          <a:endParaRPr lang="en-US"/>
        </a:p>
      </dgm:t>
    </dgm:pt>
    <dgm:pt modelId="{F0739D95-5447-48A3-9AEB-58AE1377914F}" type="sibTrans" cxnId="{81F6D5E0-DFAF-4F6E-B27A-BC6756DF09DA}">
      <dgm:prSet/>
      <dgm:spPr/>
      <dgm:t>
        <a:bodyPr/>
        <a:lstStyle/>
        <a:p>
          <a:endParaRPr lang="en-US"/>
        </a:p>
      </dgm:t>
    </dgm:pt>
    <dgm:pt modelId="{F18F742F-9839-40A2-A130-7FC4F74AFA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Function decomposition</a:t>
          </a:r>
          <a:endParaRPr lang="en-US"/>
        </a:p>
      </dgm:t>
    </dgm:pt>
    <dgm:pt modelId="{788B5ABC-303F-4679-86EC-622E6970311D}" type="parTrans" cxnId="{6319E8ED-61AE-4C45-B214-792796286095}">
      <dgm:prSet/>
      <dgm:spPr/>
      <dgm:t>
        <a:bodyPr/>
        <a:lstStyle/>
        <a:p>
          <a:endParaRPr lang="en-US"/>
        </a:p>
      </dgm:t>
    </dgm:pt>
    <dgm:pt modelId="{5DCFD629-E2C8-4348-BC58-7DACBA52C7D7}" type="sibTrans" cxnId="{6319E8ED-61AE-4C45-B214-792796286095}">
      <dgm:prSet/>
      <dgm:spPr/>
      <dgm:t>
        <a:bodyPr/>
        <a:lstStyle/>
        <a:p>
          <a:endParaRPr lang="en-US"/>
        </a:p>
      </dgm:t>
    </dgm:pt>
    <dgm:pt modelId="{A29B7ACB-7836-4B0D-B678-AC9664D9408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(dominio, service, data)</a:t>
          </a:r>
          <a:endParaRPr lang="en-US"/>
        </a:p>
      </dgm:t>
    </dgm:pt>
    <dgm:pt modelId="{1A49F7A9-63A2-479C-B9D0-C809E132D857}" type="parTrans" cxnId="{397FC426-D35B-4AE0-809B-09C752302F40}">
      <dgm:prSet/>
      <dgm:spPr/>
      <dgm:t>
        <a:bodyPr/>
        <a:lstStyle/>
        <a:p>
          <a:endParaRPr lang="en-US"/>
        </a:p>
      </dgm:t>
    </dgm:pt>
    <dgm:pt modelId="{569FB586-4896-4D4D-9581-3ECB27626A1A}" type="sibTrans" cxnId="{397FC426-D35B-4AE0-809B-09C752302F40}">
      <dgm:prSet/>
      <dgm:spPr/>
      <dgm:t>
        <a:bodyPr/>
        <a:lstStyle/>
        <a:p>
          <a:endParaRPr lang="en-US"/>
        </a:p>
      </dgm:t>
    </dgm:pt>
    <dgm:pt modelId="{35E80382-21C3-48DD-A20F-3398316BFE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Sviluppare la GUI</a:t>
          </a:r>
          <a:endParaRPr lang="en-US"/>
        </a:p>
      </dgm:t>
    </dgm:pt>
    <dgm:pt modelId="{0EDD67AA-F3ED-4030-9326-1F35F814D6C4}" type="parTrans" cxnId="{2772D750-5D16-422D-A8AD-FE3962C1361B}">
      <dgm:prSet/>
      <dgm:spPr/>
      <dgm:t>
        <a:bodyPr/>
        <a:lstStyle/>
        <a:p>
          <a:endParaRPr lang="en-US"/>
        </a:p>
      </dgm:t>
    </dgm:pt>
    <dgm:pt modelId="{D0F8840B-87BD-4666-A303-F34BF6990CAE}" type="sibTrans" cxnId="{2772D750-5D16-422D-A8AD-FE3962C1361B}">
      <dgm:prSet/>
      <dgm:spPr/>
      <dgm:t>
        <a:bodyPr/>
        <a:lstStyle/>
        <a:p>
          <a:endParaRPr lang="en-US"/>
        </a:p>
      </dgm:t>
    </dgm:pt>
    <dgm:pt modelId="{1300EFF0-76B5-496C-8D14-0B48F862278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Comprensione e gestione MVC</a:t>
          </a:r>
          <a:endParaRPr lang="en-US"/>
        </a:p>
      </dgm:t>
    </dgm:pt>
    <dgm:pt modelId="{2687C8DA-FC59-4D89-97AF-BEB6F10A6BD3}" type="parTrans" cxnId="{2C7CCA2D-F7AF-4727-9077-E11E340FB638}">
      <dgm:prSet/>
      <dgm:spPr/>
      <dgm:t>
        <a:bodyPr/>
        <a:lstStyle/>
        <a:p>
          <a:endParaRPr lang="en-US"/>
        </a:p>
      </dgm:t>
    </dgm:pt>
    <dgm:pt modelId="{F8A57A23-4573-4976-B4DD-19A9847426B7}" type="sibTrans" cxnId="{2C7CCA2D-F7AF-4727-9077-E11E340FB638}">
      <dgm:prSet/>
      <dgm:spPr/>
      <dgm:t>
        <a:bodyPr/>
        <a:lstStyle/>
        <a:p>
          <a:endParaRPr lang="en-US"/>
        </a:p>
      </dgm:t>
    </dgm:pt>
    <dgm:pt modelId="{78C52FBA-16A5-47C7-8D7B-78974C622B85}" type="pres">
      <dgm:prSet presAssocID="{3D83A76A-3D54-43FC-A4C3-C729BC59CED8}" presName="root" presStyleCnt="0">
        <dgm:presLayoutVars>
          <dgm:dir/>
          <dgm:resizeHandles val="exact"/>
        </dgm:presLayoutVars>
      </dgm:prSet>
      <dgm:spPr/>
    </dgm:pt>
    <dgm:pt modelId="{09DC8506-7F44-4C47-A815-2F3175D49297}" type="pres">
      <dgm:prSet presAssocID="{1F2A543C-EB67-4603-993C-BF68B73CB8BA}" presName="compNode" presStyleCnt="0"/>
      <dgm:spPr/>
    </dgm:pt>
    <dgm:pt modelId="{90CCF731-8D09-4660-A324-CA1402B2D94D}" type="pres">
      <dgm:prSet presAssocID="{1F2A543C-EB67-4603-993C-BF68B73CB8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 dei livelli con riempimento a tinta unita"/>
        </a:ext>
      </dgm:extLst>
    </dgm:pt>
    <dgm:pt modelId="{1CB2430C-A380-47C8-919A-FCF14FA3EF75}" type="pres">
      <dgm:prSet presAssocID="{1F2A543C-EB67-4603-993C-BF68B73CB8BA}" presName="iconSpace" presStyleCnt="0"/>
      <dgm:spPr/>
    </dgm:pt>
    <dgm:pt modelId="{E1DD04C1-C02C-4E4B-8961-1D896913BA32}" type="pres">
      <dgm:prSet presAssocID="{1F2A543C-EB67-4603-993C-BF68B73CB8BA}" presName="parTx" presStyleLbl="revTx" presStyleIdx="0" presStyleCnt="8">
        <dgm:presLayoutVars>
          <dgm:chMax val="0"/>
          <dgm:chPref val="0"/>
        </dgm:presLayoutVars>
      </dgm:prSet>
      <dgm:spPr/>
    </dgm:pt>
    <dgm:pt modelId="{26AFB26E-A8ED-4902-9FE9-6060B5D6658D}" type="pres">
      <dgm:prSet presAssocID="{1F2A543C-EB67-4603-993C-BF68B73CB8BA}" presName="txSpace" presStyleCnt="0"/>
      <dgm:spPr/>
    </dgm:pt>
    <dgm:pt modelId="{9E403EA2-50CC-40F0-8C5B-34A50B8CED0A}" type="pres">
      <dgm:prSet presAssocID="{1F2A543C-EB67-4603-993C-BF68B73CB8BA}" presName="desTx" presStyleLbl="revTx" presStyleIdx="1" presStyleCnt="8">
        <dgm:presLayoutVars/>
      </dgm:prSet>
      <dgm:spPr/>
    </dgm:pt>
    <dgm:pt modelId="{4D8FE5C8-E2CB-4E3B-8786-DBDFB4258E0C}" type="pres">
      <dgm:prSet presAssocID="{4FEF1A91-83DA-4CA8-839C-C8A9B91849BA}" presName="sibTrans" presStyleCnt="0"/>
      <dgm:spPr/>
    </dgm:pt>
    <dgm:pt modelId="{3F9228BD-CBFF-4737-A297-FB9CE83C8458}" type="pres">
      <dgm:prSet presAssocID="{B8AD4494-1A54-4007-ABD1-4FD301A56F33}" presName="compNode" presStyleCnt="0"/>
      <dgm:spPr/>
    </dgm:pt>
    <dgm:pt modelId="{24EF038E-80E3-4835-ACBB-38888982A7C4}" type="pres">
      <dgm:prSet presAssocID="{B8AD4494-1A54-4007-ABD1-4FD301A56F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562B06-73B1-4B54-9D81-3421A73AA3F5}" type="pres">
      <dgm:prSet presAssocID="{B8AD4494-1A54-4007-ABD1-4FD301A56F33}" presName="iconSpace" presStyleCnt="0"/>
      <dgm:spPr/>
    </dgm:pt>
    <dgm:pt modelId="{DCA936B3-D518-4D38-B1E5-6E7D61385305}" type="pres">
      <dgm:prSet presAssocID="{B8AD4494-1A54-4007-ABD1-4FD301A56F33}" presName="parTx" presStyleLbl="revTx" presStyleIdx="2" presStyleCnt="8">
        <dgm:presLayoutVars>
          <dgm:chMax val="0"/>
          <dgm:chPref val="0"/>
        </dgm:presLayoutVars>
      </dgm:prSet>
      <dgm:spPr/>
    </dgm:pt>
    <dgm:pt modelId="{21E2B11D-1A25-4772-9595-4FFFE82CDB94}" type="pres">
      <dgm:prSet presAssocID="{B8AD4494-1A54-4007-ABD1-4FD301A56F33}" presName="txSpace" presStyleCnt="0"/>
      <dgm:spPr/>
    </dgm:pt>
    <dgm:pt modelId="{894E2B9A-C3F5-418C-9701-E1D6C7750A20}" type="pres">
      <dgm:prSet presAssocID="{B8AD4494-1A54-4007-ABD1-4FD301A56F33}" presName="desTx" presStyleLbl="revTx" presStyleIdx="3" presStyleCnt="8">
        <dgm:presLayoutVars/>
      </dgm:prSet>
      <dgm:spPr/>
    </dgm:pt>
    <dgm:pt modelId="{2ADC6FD0-917A-4C27-B1EA-67DDB005E7C3}" type="pres">
      <dgm:prSet presAssocID="{07EBAD76-258D-4E62-86E4-E383DB2070CE}" presName="sibTrans" presStyleCnt="0"/>
      <dgm:spPr/>
    </dgm:pt>
    <dgm:pt modelId="{D66CF636-94DD-4AFB-823E-4F9168C45581}" type="pres">
      <dgm:prSet presAssocID="{F18F742F-9839-40A2-A130-7FC4F74AFA72}" presName="compNode" presStyleCnt="0"/>
      <dgm:spPr/>
    </dgm:pt>
    <dgm:pt modelId="{FB3B0B42-A912-4E99-B57E-E84FA21BD61A}" type="pres">
      <dgm:prSet presAssocID="{F18F742F-9839-40A2-A130-7FC4F74AFA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B9B77089-0EDB-406C-97B5-80425CA2B7FF}" type="pres">
      <dgm:prSet presAssocID="{F18F742F-9839-40A2-A130-7FC4F74AFA72}" presName="iconSpace" presStyleCnt="0"/>
      <dgm:spPr/>
    </dgm:pt>
    <dgm:pt modelId="{1F0CE8C2-9DC5-4484-ADB2-120E876C1F9B}" type="pres">
      <dgm:prSet presAssocID="{F18F742F-9839-40A2-A130-7FC4F74AFA72}" presName="parTx" presStyleLbl="revTx" presStyleIdx="4" presStyleCnt="8">
        <dgm:presLayoutVars>
          <dgm:chMax val="0"/>
          <dgm:chPref val="0"/>
        </dgm:presLayoutVars>
      </dgm:prSet>
      <dgm:spPr/>
    </dgm:pt>
    <dgm:pt modelId="{BF492FE2-B37B-4C0A-AE73-477204838284}" type="pres">
      <dgm:prSet presAssocID="{F18F742F-9839-40A2-A130-7FC4F74AFA72}" presName="txSpace" presStyleCnt="0"/>
      <dgm:spPr/>
    </dgm:pt>
    <dgm:pt modelId="{36B0428A-836C-4E59-91D1-D820E0DBB003}" type="pres">
      <dgm:prSet presAssocID="{F18F742F-9839-40A2-A130-7FC4F74AFA72}" presName="desTx" presStyleLbl="revTx" presStyleIdx="5" presStyleCnt="8">
        <dgm:presLayoutVars/>
      </dgm:prSet>
      <dgm:spPr/>
    </dgm:pt>
    <dgm:pt modelId="{07BA6581-94E5-46CE-9C95-D37C5DFAE7B0}" type="pres">
      <dgm:prSet presAssocID="{5DCFD629-E2C8-4348-BC58-7DACBA52C7D7}" presName="sibTrans" presStyleCnt="0"/>
      <dgm:spPr/>
    </dgm:pt>
    <dgm:pt modelId="{C7CA39C6-A3B7-44E2-9139-B29D103D9374}" type="pres">
      <dgm:prSet presAssocID="{35E80382-21C3-48DD-A20F-3398316BFEC5}" presName="compNode" presStyleCnt="0"/>
      <dgm:spPr/>
    </dgm:pt>
    <dgm:pt modelId="{331B2BEB-EC41-47C4-8721-7598C26CEFFF}" type="pres">
      <dgm:prSet presAssocID="{35E80382-21C3-48DD-A20F-3398316BFE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EB44E182-CD7E-44EE-8AD8-393DE622389B}" type="pres">
      <dgm:prSet presAssocID="{35E80382-21C3-48DD-A20F-3398316BFEC5}" presName="iconSpace" presStyleCnt="0"/>
      <dgm:spPr/>
    </dgm:pt>
    <dgm:pt modelId="{74BD1268-C12F-4819-90C9-731C23CB031F}" type="pres">
      <dgm:prSet presAssocID="{35E80382-21C3-48DD-A20F-3398316BFEC5}" presName="parTx" presStyleLbl="revTx" presStyleIdx="6" presStyleCnt="8">
        <dgm:presLayoutVars>
          <dgm:chMax val="0"/>
          <dgm:chPref val="0"/>
        </dgm:presLayoutVars>
      </dgm:prSet>
      <dgm:spPr/>
    </dgm:pt>
    <dgm:pt modelId="{F03EA609-8820-4CA7-B5B6-27B6642C3569}" type="pres">
      <dgm:prSet presAssocID="{35E80382-21C3-48DD-A20F-3398316BFEC5}" presName="txSpace" presStyleCnt="0"/>
      <dgm:spPr/>
    </dgm:pt>
    <dgm:pt modelId="{BBBB01C6-67C2-4001-8CC8-BDA101E353C6}" type="pres">
      <dgm:prSet presAssocID="{35E80382-21C3-48DD-A20F-3398316BFEC5}" presName="desTx" presStyleLbl="revTx" presStyleIdx="7" presStyleCnt="8">
        <dgm:presLayoutVars/>
      </dgm:prSet>
      <dgm:spPr/>
    </dgm:pt>
  </dgm:ptLst>
  <dgm:cxnLst>
    <dgm:cxn modelId="{D68DD408-EA0E-4DC7-863E-BB82CE40D02A}" type="presOf" srcId="{1F2A543C-EB67-4603-993C-BF68B73CB8BA}" destId="{E1DD04C1-C02C-4E4B-8961-1D896913BA32}" srcOrd="0" destOrd="0" presId="urn:microsoft.com/office/officeart/2018/2/layout/IconLabelDescriptionList"/>
    <dgm:cxn modelId="{83C4950F-BCE1-4261-B2EA-8DA4B155DAD0}" srcId="{3D83A76A-3D54-43FC-A4C3-C729BC59CED8}" destId="{B8AD4494-1A54-4007-ABD1-4FD301A56F33}" srcOrd="1" destOrd="0" parTransId="{8BEA6744-F004-46CC-92AD-F561D28C960D}" sibTransId="{07EBAD76-258D-4E62-86E4-E383DB2070CE}"/>
    <dgm:cxn modelId="{2BCA171E-9C36-443A-89DB-D511EDCCB5FF}" type="presOf" srcId="{D637DC6B-16F2-42EF-91B3-70304B5BC8FF}" destId="{9E403EA2-50CC-40F0-8C5B-34A50B8CED0A}" srcOrd="0" destOrd="0" presId="urn:microsoft.com/office/officeart/2018/2/layout/IconLabelDescriptionList"/>
    <dgm:cxn modelId="{397FC426-D35B-4AE0-809B-09C752302F40}" srcId="{F18F742F-9839-40A2-A130-7FC4F74AFA72}" destId="{A29B7ACB-7836-4B0D-B678-AC9664D9408B}" srcOrd="0" destOrd="0" parTransId="{1A49F7A9-63A2-479C-B9D0-C809E132D857}" sibTransId="{569FB586-4896-4D4D-9581-3ECB27626A1A}"/>
    <dgm:cxn modelId="{2C7CCA2D-F7AF-4727-9077-E11E340FB638}" srcId="{35E80382-21C3-48DD-A20F-3398316BFEC5}" destId="{1300EFF0-76B5-496C-8D14-0B48F862278C}" srcOrd="0" destOrd="0" parTransId="{2687C8DA-FC59-4D89-97AF-BEB6F10A6BD3}" sibTransId="{F8A57A23-4573-4976-B4DD-19A9847426B7}"/>
    <dgm:cxn modelId="{D6E40960-C359-4178-BC05-05D202116A04}" type="presOf" srcId="{3D83A76A-3D54-43FC-A4C3-C729BC59CED8}" destId="{78C52FBA-16A5-47C7-8D7B-78974C622B85}" srcOrd="0" destOrd="0" presId="urn:microsoft.com/office/officeart/2018/2/layout/IconLabelDescriptionList"/>
    <dgm:cxn modelId="{02575667-0F73-4665-8511-942785BF51BC}" type="presOf" srcId="{DFCDF8C0-AA99-42E9-8CB7-E64F819BF6EC}" destId="{894E2B9A-C3F5-418C-9701-E1D6C7750A20}" srcOrd="0" destOrd="0" presId="urn:microsoft.com/office/officeart/2018/2/layout/IconLabelDescriptionList"/>
    <dgm:cxn modelId="{79BEA26F-68E5-44AD-A62F-B43298CF8098}" type="presOf" srcId="{1300EFF0-76B5-496C-8D14-0B48F862278C}" destId="{BBBB01C6-67C2-4001-8CC8-BDA101E353C6}" srcOrd="0" destOrd="0" presId="urn:microsoft.com/office/officeart/2018/2/layout/IconLabelDescriptionList"/>
    <dgm:cxn modelId="{61DFF24F-FF01-4A0D-9A2F-F5F795A0708B}" type="presOf" srcId="{35E80382-21C3-48DD-A20F-3398316BFEC5}" destId="{74BD1268-C12F-4819-90C9-731C23CB031F}" srcOrd="0" destOrd="0" presId="urn:microsoft.com/office/officeart/2018/2/layout/IconLabelDescriptionList"/>
    <dgm:cxn modelId="{2772D750-5D16-422D-A8AD-FE3962C1361B}" srcId="{3D83A76A-3D54-43FC-A4C3-C729BC59CED8}" destId="{35E80382-21C3-48DD-A20F-3398316BFEC5}" srcOrd="3" destOrd="0" parTransId="{0EDD67AA-F3ED-4030-9326-1F35F814D6C4}" sibTransId="{D0F8840B-87BD-4666-A303-F34BF6990CAE}"/>
    <dgm:cxn modelId="{AB53BB7B-093D-444F-885F-A23A8F43CC44}" type="presOf" srcId="{B8AD4494-1A54-4007-ABD1-4FD301A56F33}" destId="{DCA936B3-D518-4D38-B1E5-6E7D61385305}" srcOrd="0" destOrd="0" presId="urn:microsoft.com/office/officeart/2018/2/layout/IconLabelDescriptionList"/>
    <dgm:cxn modelId="{45E1327C-9135-428E-9AA4-CA48D679449A}" srcId="{3D83A76A-3D54-43FC-A4C3-C729BC59CED8}" destId="{1F2A543C-EB67-4603-993C-BF68B73CB8BA}" srcOrd="0" destOrd="0" parTransId="{E076D867-6588-4153-A76A-62192F1712BC}" sibTransId="{4FEF1A91-83DA-4CA8-839C-C8A9B91849BA}"/>
    <dgm:cxn modelId="{42A1E79B-E5AE-4EFD-A00B-4740BF477F7E}" type="presOf" srcId="{A29B7ACB-7836-4B0D-B678-AC9664D9408B}" destId="{36B0428A-836C-4E59-91D1-D820E0DBB003}" srcOrd="0" destOrd="0" presId="urn:microsoft.com/office/officeart/2018/2/layout/IconLabelDescriptionList"/>
    <dgm:cxn modelId="{F86CC0BE-6080-4129-B369-3427858FDE5E}" srcId="{1F2A543C-EB67-4603-993C-BF68B73CB8BA}" destId="{D637DC6B-16F2-42EF-91B3-70304B5BC8FF}" srcOrd="0" destOrd="0" parTransId="{06B97277-9ACC-4BA0-BC0A-F891511DE77C}" sibTransId="{1405E72F-92FC-4872-A758-EC4AEF31A2E1}"/>
    <dgm:cxn modelId="{81F6D5E0-DFAF-4F6E-B27A-BC6756DF09DA}" srcId="{B8AD4494-1A54-4007-ABD1-4FD301A56F33}" destId="{DFCDF8C0-AA99-42E9-8CB7-E64F819BF6EC}" srcOrd="0" destOrd="0" parTransId="{B2673BA7-850F-49CF-8D40-29B7E386FBE4}" sibTransId="{F0739D95-5447-48A3-9AEB-58AE1377914F}"/>
    <dgm:cxn modelId="{C581E7EB-163B-4186-813E-D7C7C268F420}" type="presOf" srcId="{F18F742F-9839-40A2-A130-7FC4F74AFA72}" destId="{1F0CE8C2-9DC5-4484-ADB2-120E876C1F9B}" srcOrd="0" destOrd="0" presId="urn:microsoft.com/office/officeart/2018/2/layout/IconLabelDescriptionList"/>
    <dgm:cxn modelId="{6319E8ED-61AE-4C45-B214-792796286095}" srcId="{3D83A76A-3D54-43FC-A4C3-C729BC59CED8}" destId="{F18F742F-9839-40A2-A130-7FC4F74AFA72}" srcOrd="2" destOrd="0" parTransId="{788B5ABC-303F-4679-86EC-622E6970311D}" sibTransId="{5DCFD629-E2C8-4348-BC58-7DACBA52C7D7}"/>
    <dgm:cxn modelId="{9FE0EBC4-8058-431C-944D-A63CB4C5896A}" type="presParOf" srcId="{78C52FBA-16A5-47C7-8D7B-78974C622B85}" destId="{09DC8506-7F44-4C47-A815-2F3175D49297}" srcOrd="0" destOrd="0" presId="urn:microsoft.com/office/officeart/2018/2/layout/IconLabelDescriptionList"/>
    <dgm:cxn modelId="{5C96BA3A-C09C-4449-BAD5-66543EC6994C}" type="presParOf" srcId="{09DC8506-7F44-4C47-A815-2F3175D49297}" destId="{90CCF731-8D09-4660-A324-CA1402B2D94D}" srcOrd="0" destOrd="0" presId="urn:microsoft.com/office/officeart/2018/2/layout/IconLabelDescriptionList"/>
    <dgm:cxn modelId="{C075FF6D-19CE-4F4B-A508-3D2588D5E9B9}" type="presParOf" srcId="{09DC8506-7F44-4C47-A815-2F3175D49297}" destId="{1CB2430C-A380-47C8-919A-FCF14FA3EF75}" srcOrd="1" destOrd="0" presId="urn:microsoft.com/office/officeart/2018/2/layout/IconLabelDescriptionList"/>
    <dgm:cxn modelId="{FE1D2A73-721E-4E46-ADF7-E60AB91C80A9}" type="presParOf" srcId="{09DC8506-7F44-4C47-A815-2F3175D49297}" destId="{E1DD04C1-C02C-4E4B-8961-1D896913BA32}" srcOrd="2" destOrd="0" presId="urn:microsoft.com/office/officeart/2018/2/layout/IconLabelDescriptionList"/>
    <dgm:cxn modelId="{B3622534-3E65-4DEA-9139-07562215D211}" type="presParOf" srcId="{09DC8506-7F44-4C47-A815-2F3175D49297}" destId="{26AFB26E-A8ED-4902-9FE9-6060B5D6658D}" srcOrd="3" destOrd="0" presId="urn:microsoft.com/office/officeart/2018/2/layout/IconLabelDescriptionList"/>
    <dgm:cxn modelId="{0556C653-48AB-4B8C-8EE7-0EF9FE9B15FB}" type="presParOf" srcId="{09DC8506-7F44-4C47-A815-2F3175D49297}" destId="{9E403EA2-50CC-40F0-8C5B-34A50B8CED0A}" srcOrd="4" destOrd="0" presId="urn:microsoft.com/office/officeart/2018/2/layout/IconLabelDescriptionList"/>
    <dgm:cxn modelId="{FE23EBDB-23B8-44C0-A4A3-49D037E84205}" type="presParOf" srcId="{78C52FBA-16A5-47C7-8D7B-78974C622B85}" destId="{4D8FE5C8-E2CB-4E3B-8786-DBDFB4258E0C}" srcOrd="1" destOrd="0" presId="urn:microsoft.com/office/officeart/2018/2/layout/IconLabelDescriptionList"/>
    <dgm:cxn modelId="{84399D09-A7B6-485A-80C3-33BC0AE098B0}" type="presParOf" srcId="{78C52FBA-16A5-47C7-8D7B-78974C622B85}" destId="{3F9228BD-CBFF-4737-A297-FB9CE83C8458}" srcOrd="2" destOrd="0" presId="urn:microsoft.com/office/officeart/2018/2/layout/IconLabelDescriptionList"/>
    <dgm:cxn modelId="{D516EFB6-DD06-49B6-9B8A-779F8D650E55}" type="presParOf" srcId="{3F9228BD-CBFF-4737-A297-FB9CE83C8458}" destId="{24EF038E-80E3-4835-ACBB-38888982A7C4}" srcOrd="0" destOrd="0" presId="urn:microsoft.com/office/officeart/2018/2/layout/IconLabelDescriptionList"/>
    <dgm:cxn modelId="{B9286827-F94D-4893-B12D-C4FE84BB6861}" type="presParOf" srcId="{3F9228BD-CBFF-4737-A297-FB9CE83C8458}" destId="{1B562B06-73B1-4B54-9D81-3421A73AA3F5}" srcOrd="1" destOrd="0" presId="urn:microsoft.com/office/officeart/2018/2/layout/IconLabelDescriptionList"/>
    <dgm:cxn modelId="{C34AF346-2B88-4683-8CEF-19E37E53E29A}" type="presParOf" srcId="{3F9228BD-CBFF-4737-A297-FB9CE83C8458}" destId="{DCA936B3-D518-4D38-B1E5-6E7D61385305}" srcOrd="2" destOrd="0" presId="urn:microsoft.com/office/officeart/2018/2/layout/IconLabelDescriptionList"/>
    <dgm:cxn modelId="{9617FA65-DC1C-4239-B3C7-80A6FC21EBDD}" type="presParOf" srcId="{3F9228BD-CBFF-4737-A297-FB9CE83C8458}" destId="{21E2B11D-1A25-4772-9595-4FFFE82CDB94}" srcOrd="3" destOrd="0" presId="urn:microsoft.com/office/officeart/2018/2/layout/IconLabelDescriptionList"/>
    <dgm:cxn modelId="{1DC778D7-788F-46AB-9BB9-DE9E0EFE2AAB}" type="presParOf" srcId="{3F9228BD-CBFF-4737-A297-FB9CE83C8458}" destId="{894E2B9A-C3F5-418C-9701-E1D6C7750A20}" srcOrd="4" destOrd="0" presId="urn:microsoft.com/office/officeart/2018/2/layout/IconLabelDescriptionList"/>
    <dgm:cxn modelId="{A25E1036-29F1-4F1B-A263-2F72E554A67E}" type="presParOf" srcId="{78C52FBA-16A5-47C7-8D7B-78974C622B85}" destId="{2ADC6FD0-917A-4C27-B1EA-67DDB005E7C3}" srcOrd="3" destOrd="0" presId="urn:microsoft.com/office/officeart/2018/2/layout/IconLabelDescriptionList"/>
    <dgm:cxn modelId="{43D69964-024D-403E-88CC-47AF3875CA2E}" type="presParOf" srcId="{78C52FBA-16A5-47C7-8D7B-78974C622B85}" destId="{D66CF636-94DD-4AFB-823E-4F9168C45581}" srcOrd="4" destOrd="0" presId="urn:microsoft.com/office/officeart/2018/2/layout/IconLabelDescriptionList"/>
    <dgm:cxn modelId="{B274648A-AB3C-4DFC-978B-FE5BFE1499C4}" type="presParOf" srcId="{D66CF636-94DD-4AFB-823E-4F9168C45581}" destId="{FB3B0B42-A912-4E99-B57E-E84FA21BD61A}" srcOrd="0" destOrd="0" presId="urn:microsoft.com/office/officeart/2018/2/layout/IconLabelDescriptionList"/>
    <dgm:cxn modelId="{085441F0-7E69-4087-8161-5FD72F269BD0}" type="presParOf" srcId="{D66CF636-94DD-4AFB-823E-4F9168C45581}" destId="{B9B77089-0EDB-406C-97B5-80425CA2B7FF}" srcOrd="1" destOrd="0" presId="urn:microsoft.com/office/officeart/2018/2/layout/IconLabelDescriptionList"/>
    <dgm:cxn modelId="{13E36C6E-DA5C-4C46-B525-AB133BEF08B2}" type="presParOf" srcId="{D66CF636-94DD-4AFB-823E-4F9168C45581}" destId="{1F0CE8C2-9DC5-4484-ADB2-120E876C1F9B}" srcOrd="2" destOrd="0" presId="urn:microsoft.com/office/officeart/2018/2/layout/IconLabelDescriptionList"/>
    <dgm:cxn modelId="{EB603423-1E6C-4ED3-8F07-DCA21158B392}" type="presParOf" srcId="{D66CF636-94DD-4AFB-823E-4F9168C45581}" destId="{BF492FE2-B37B-4C0A-AE73-477204838284}" srcOrd="3" destOrd="0" presId="urn:microsoft.com/office/officeart/2018/2/layout/IconLabelDescriptionList"/>
    <dgm:cxn modelId="{DECE7451-07FD-46C5-9D17-88B5BB977A00}" type="presParOf" srcId="{D66CF636-94DD-4AFB-823E-4F9168C45581}" destId="{36B0428A-836C-4E59-91D1-D820E0DBB003}" srcOrd="4" destOrd="0" presId="urn:microsoft.com/office/officeart/2018/2/layout/IconLabelDescriptionList"/>
    <dgm:cxn modelId="{31134638-0640-4311-8E07-C5A56491211E}" type="presParOf" srcId="{78C52FBA-16A5-47C7-8D7B-78974C622B85}" destId="{07BA6581-94E5-46CE-9C95-D37C5DFAE7B0}" srcOrd="5" destOrd="0" presId="urn:microsoft.com/office/officeart/2018/2/layout/IconLabelDescriptionList"/>
    <dgm:cxn modelId="{3CAE196A-6C8C-48BD-8C40-97624D7C304A}" type="presParOf" srcId="{78C52FBA-16A5-47C7-8D7B-78974C622B85}" destId="{C7CA39C6-A3B7-44E2-9139-B29D103D9374}" srcOrd="6" destOrd="0" presId="urn:microsoft.com/office/officeart/2018/2/layout/IconLabelDescriptionList"/>
    <dgm:cxn modelId="{0AFCCB40-0BF7-401E-81AB-2BEB59225312}" type="presParOf" srcId="{C7CA39C6-A3B7-44E2-9139-B29D103D9374}" destId="{331B2BEB-EC41-47C4-8721-7598C26CEFFF}" srcOrd="0" destOrd="0" presId="urn:microsoft.com/office/officeart/2018/2/layout/IconLabelDescriptionList"/>
    <dgm:cxn modelId="{67DAA953-E377-4A13-9953-6055038952A7}" type="presParOf" srcId="{C7CA39C6-A3B7-44E2-9139-B29D103D9374}" destId="{EB44E182-CD7E-44EE-8AD8-393DE622389B}" srcOrd="1" destOrd="0" presId="urn:microsoft.com/office/officeart/2018/2/layout/IconLabelDescriptionList"/>
    <dgm:cxn modelId="{B585EB38-B435-4433-BA6B-83E4438CAB3D}" type="presParOf" srcId="{C7CA39C6-A3B7-44E2-9139-B29D103D9374}" destId="{74BD1268-C12F-4819-90C9-731C23CB031F}" srcOrd="2" destOrd="0" presId="urn:microsoft.com/office/officeart/2018/2/layout/IconLabelDescriptionList"/>
    <dgm:cxn modelId="{331B0D6F-984B-47E7-9D66-B33A38E80487}" type="presParOf" srcId="{C7CA39C6-A3B7-44E2-9139-B29D103D9374}" destId="{F03EA609-8820-4CA7-B5B6-27B6642C3569}" srcOrd="3" destOrd="0" presId="urn:microsoft.com/office/officeart/2018/2/layout/IconLabelDescriptionList"/>
    <dgm:cxn modelId="{B055371E-7782-4903-A540-CC3D344C9C87}" type="presParOf" srcId="{C7CA39C6-A3B7-44E2-9139-B29D103D9374}" destId="{BBBB01C6-67C2-4001-8CC8-BDA101E353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C25ED5-6B83-47A1-BEE6-7959BD1830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303C2-023E-4FA7-893D-1022CDB307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JUnit – Unit Test</a:t>
          </a:r>
        </a:p>
      </dgm:t>
    </dgm:pt>
    <dgm:pt modelId="{8B621F47-ABBF-4A42-8B0A-F888B72795F6}" type="parTrans" cxnId="{DE21363A-B80E-43AD-B0B3-01BCD876D6E6}">
      <dgm:prSet/>
      <dgm:spPr/>
      <dgm:t>
        <a:bodyPr/>
        <a:lstStyle/>
        <a:p>
          <a:endParaRPr lang="en-US"/>
        </a:p>
      </dgm:t>
    </dgm:pt>
    <dgm:pt modelId="{BD920C3F-1A53-4363-A47C-24CA84AB6260}" type="sibTrans" cxnId="{DE21363A-B80E-43AD-B0B3-01BCD876D6E6}">
      <dgm:prSet/>
      <dgm:spPr/>
      <dgm:t>
        <a:bodyPr/>
        <a:lstStyle/>
        <a:p>
          <a:endParaRPr lang="en-US"/>
        </a:p>
      </dgm:t>
    </dgm:pt>
    <dgm:pt modelId="{5612545D-292A-4346-AD7C-0AAF92867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SpringBootTest</a:t>
          </a:r>
          <a:r>
            <a:rPr lang="en-US" dirty="0"/>
            <a:t> – Integration Test</a:t>
          </a:r>
        </a:p>
      </dgm:t>
    </dgm:pt>
    <dgm:pt modelId="{66910DDC-260C-4546-A32F-ABCFE5BBBDAE}" type="parTrans" cxnId="{BD0B0171-C924-4499-A53A-5452C4986E8E}">
      <dgm:prSet/>
      <dgm:spPr/>
      <dgm:t>
        <a:bodyPr/>
        <a:lstStyle/>
        <a:p>
          <a:endParaRPr lang="en-US"/>
        </a:p>
      </dgm:t>
    </dgm:pt>
    <dgm:pt modelId="{14606018-1AB6-4BE5-8C40-D26705833594}" type="sibTrans" cxnId="{BD0B0171-C924-4499-A53A-5452C4986E8E}">
      <dgm:prSet/>
      <dgm:spPr/>
      <dgm:t>
        <a:bodyPr/>
        <a:lstStyle/>
        <a:p>
          <a:endParaRPr lang="en-US"/>
        </a:p>
      </dgm:t>
    </dgm:pt>
    <dgm:pt modelId="{9B4243D1-AE3E-4709-96AF-7A21FD31F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Mockito – Mocking delle </a:t>
          </a:r>
          <a:r>
            <a:rPr lang="en-US" dirty="0" err="1"/>
            <a:t>dipendenze</a:t>
          </a:r>
          <a:endParaRPr lang="en-US" dirty="0"/>
        </a:p>
      </dgm:t>
    </dgm:pt>
    <dgm:pt modelId="{4A557B53-8D7E-4A31-84AD-D342FE6C5E0E}" type="parTrans" cxnId="{9641202F-2CBA-42F2-9F21-F43322045E2B}">
      <dgm:prSet/>
      <dgm:spPr/>
      <dgm:t>
        <a:bodyPr/>
        <a:lstStyle/>
        <a:p>
          <a:endParaRPr lang="en-US"/>
        </a:p>
      </dgm:t>
    </dgm:pt>
    <dgm:pt modelId="{C1882788-30F4-4860-9672-6791E7C39246}" type="sibTrans" cxnId="{9641202F-2CBA-42F2-9F21-F43322045E2B}">
      <dgm:prSet/>
      <dgm:spPr/>
      <dgm:t>
        <a:bodyPr/>
        <a:lstStyle/>
        <a:p>
          <a:endParaRPr lang="en-US"/>
        </a:p>
      </dgm:t>
    </dgm:pt>
    <dgm:pt modelId="{BF6CF3E6-36B1-43FB-AC05-BF3530ACEE94}" type="pres">
      <dgm:prSet presAssocID="{65C25ED5-6B83-47A1-BEE6-7959BD1830AA}" presName="root" presStyleCnt="0">
        <dgm:presLayoutVars>
          <dgm:dir/>
          <dgm:resizeHandles val="exact"/>
        </dgm:presLayoutVars>
      </dgm:prSet>
      <dgm:spPr/>
    </dgm:pt>
    <dgm:pt modelId="{11A5A1FF-0111-4123-8D69-AE597EFEF53C}" type="pres">
      <dgm:prSet presAssocID="{37C303C2-023E-4FA7-893D-1022CDB30742}" presName="compNode" presStyleCnt="0"/>
      <dgm:spPr/>
    </dgm:pt>
    <dgm:pt modelId="{00932DC2-577D-457E-A5B4-DEF9ED4A6F05}" type="pres">
      <dgm:prSet presAssocID="{37C303C2-023E-4FA7-893D-1022CDB30742}" presName="bgRect" presStyleLbl="bgShp" presStyleIdx="0" presStyleCnt="3"/>
      <dgm:spPr/>
    </dgm:pt>
    <dgm:pt modelId="{18ACEB8E-7422-4FD2-BA7F-E68B07CF0B09}" type="pres">
      <dgm:prSet presAssocID="{37C303C2-023E-4FA7-893D-1022CDB307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3881FC0D-4EF6-4A71-B26F-44DD6B7BE2E5}" type="pres">
      <dgm:prSet presAssocID="{37C303C2-023E-4FA7-893D-1022CDB30742}" presName="spaceRect" presStyleCnt="0"/>
      <dgm:spPr/>
    </dgm:pt>
    <dgm:pt modelId="{999867ED-406A-422E-B008-1F03587E7AB7}" type="pres">
      <dgm:prSet presAssocID="{37C303C2-023E-4FA7-893D-1022CDB30742}" presName="parTx" presStyleLbl="revTx" presStyleIdx="0" presStyleCnt="3">
        <dgm:presLayoutVars>
          <dgm:chMax val="0"/>
          <dgm:chPref val="0"/>
        </dgm:presLayoutVars>
      </dgm:prSet>
      <dgm:spPr/>
    </dgm:pt>
    <dgm:pt modelId="{7090CE4D-C56D-4068-9E0D-853B67A03FE8}" type="pres">
      <dgm:prSet presAssocID="{BD920C3F-1A53-4363-A47C-24CA84AB6260}" presName="sibTrans" presStyleCnt="0"/>
      <dgm:spPr/>
    </dgm:pt>
    <dgm:pt modelId="{EA65E817-E67D-4399-9179-5F8100491E13}" type="pres">
      <dgm:prSet presAssocID="{5612545D-292A-4346-AD7C-0AAF92867F5B}" presName="compNode" presStyleCnt="0"/>
      <dgm:spPr/>
    </dgm:pt>
    <dgm:pt modelId="{FAB3CCD2-F088-44FF-BA3F-93C5458A08D0}" type="pres">
      <dgm:prSet presAssocID="{5612545D-292A-4346-AD7C-0AAF92867F5B}" presName="bgRect" presStyleLbl="bgShp" presStyleIdx="1" presStyleCnt="3"/>
      <dgm:spPr/>
    </dgm:pt>
    <dgm:pt modelId="{8A3E9603-83F2-401C-B14B-4305DCE69C07}" type="pres">
      <dgm:prSet presAssocID="{5612545D-292A-4346-AD7C-0AAF92867F5B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17E9A3D3-7A6C-4D78-9B80-C3376E095EF7}" type="pres">
      <dgm:prSet presAssocID="{5612545D-292A-4346-AD7C-0AAF92867F5B}" presName="spaceRect" presStyleCnt="0"/>
      <dgm:spPr/>
    </dgm:pt>
    <dgm:pt modelId="{B66F5F8B-66EA-40C3-8183-18905DFC699B}" type="pres">
      <dgm:prSet presAssocID="{5612545D-292A-4346-AD7C-0AAF92867F5B}" presName="parTx" presStyleLbl="revTx" presStyleIdx="1" presStyleCnt="3">
        <dgm:presLayoutVars>
          <dgm:chMax val="0"/>
          <dgm:chPref val="0"/>
        </dgm:presLayoutVars>
      </dgm:prSet>
      <dgm:spPr/>
    </dgm:pt>
    <dgm:pt modelId="{762A697F-71C8-40BB-BEA4-38240969FAE9}" type="pres">
      <dgm:prSet presAssocID="{14606018-1AB6-4BE5-8C40-D26705833594}" presName="sibTrans" presStyleCnt="0"/>
      <dgm:spPr/>
    </dgm:pt>
    <dgm:pt modelId="{BCAE8100-A76A-4719-A091-0C07033E0FDD}" type="pres">
      <dgm:prSet presAssocID="{9B4243D1-AE3E-4709-96AF-7A21FD31F4E8}" presName="compNode" presStyleCnt="0"/>
      <dgm:spPr/>
    </dgm:pt>
    <dgm:pt modelId="{80A52C75-7589-4AC4-AA75-CB79F1811529}" type="pres">
      <dgm:prSet presAssocID="{9B4243D1-AE3E-4709-96AF-7A21FD31F4E8}" presName="bgRect" presStyleLbl="bgShp" presStyleIdx="2" presStyleCnt="3" custLinFactNeighborX="16" custLinFactNeighborY="-1960"/>
      <dgm:spPr/>
    </dgm:pt>
    <dgm:pt modelId="{140B89F6-723A-4AD1-903C-F38C45D56429}" type="pres">
      <dgm:prSet presAssocID="{9B4243D1-AE3E-4709-96AF-7A21FD31F4E8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8F73B1D1-A119-4819-87A7-2D8F2C93AFDF}" type="pres">
      <dgm:prSet presAssocID="{9B4243D1-AE3E-4709-96AF-7A21FD31F4E8}" presName="spaceRect" presStyleCnt="0"/>
      <dgm:spPr/>
    </dgm:pt>
    <dgm:pt modelId="{3134A883-A0CC-4787-B3D1-5514DAEAE153}" type="pres">
      <dgm:prSet presAssocID="{9B4243D1-AE3E-4709-96AF-7A21FD31F4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41202F-2CBA-42F2-9F21-F43322045E2B}" srcId="{65C25ED5-6B83-47A1-BEE6-7959BD1830AA}" destId="{9B4243D1-AE3E-4709-96AF-7A21FD31F4E8}" srcOrd="2" destOrd="0" parTransId="{4A557B53-8D7E-4A31-84AD-D342FE6C5E0E}" sibTransId="{C1882788-30F4-4860-9672-6791E7C39246}"/>
    <dgm:cxn modelId="{CCFC4934-6391-4120-9FF2-F3A0F05EBBA1}" type="presOf" srcId="{37C303C2-023E-4FA7-893D-1022CDB30742}" destId="{999867ED-406A-422E-B008-1F03587E7AB7}" srcOrd="0" destOrd="0" presId="urn:microsoft.com/office/officeart/2018/2/layout/IconVerticalSolidList"/>
    <dgm:cxn modelId="{DE21363A-B80E-43AD-B0B3-01BCD876D6E6}" srcId="{65C25ED5-6B83-47A1-BEE6-7959BD1830AA}" destId="{37C303C2-023E-4FA7-893D-1022CDB30742}" srcOrd="0" destOrd="0" parTransId="{8B621F47-ABBF-4A42-8B0A-F888B72795F6}" sibTransId="{BD920C3F-1A53-4363-A47C-24CA84AB6260}"/>
    <dgm:cxn modelId="{0370B943-BD95-402C-B6E9-C57B467FCB9C}" type="presOf" srcId="{5612545D-292A-4346-AD7C-0AAF92867F5B}" destId="{B66F5F8B-66EA-40C3-8183-18905DFC699B}" srcOrd="0" destOrd="0" presId="urn:microsoft.com/office/officeart/2018/2/layout/IconVerticalSolidList"/>
    <dgm:cxn modelId="{BD0B0171-C924-4499-A53A-5452C4986E8E}" srcId="{65C25ED5-6B83-47A1-BEE6-7959BD1830AA}" destId="{5612545D-292A-4346-AD7C-0AAF92867F5B}" srcOrd="1" destOrd="0" parTransId="{66910DDC-260C-4546-A32F-ABCFE5BBBDAE}" sibTransId="{14606018-1AB6-4BE5-8C40-D26705833594}"/>
    <dgm:cxn modelId="{F1A18678-7D93-4961-B589-1C54F4AD7C7B}" type="presOf" srcId="{65C25ED5-6B83-47A1-BEE6-7959BD1830AA}" destId="{BF6CF3E6-36B1-43FB-AC05-BF3530ACEE94}" srcOrd="0" destOrd="0" presId="urn:microsoft.com/office/officeart/2018/2/layout/IconVerticalSolidList"/>
    <dgm:cxn modelId="{6AE033A8-B2DF-4E7B-9CB1-FB4870414E23}" type="presOf" srcId="{9B4243D1-AE3E-4709-96AF-7A21FD31F4E8}" destId="{3134A883-A0CC-4787-B3D1-5514DAEAE153}" srcOrd="0" destOrd="0" presId="urn:microsoft.com/office/officeart/2018/2/layout/IconVerticalSolidList"/>
    <dgm:cxn modelId="{67927EFA-7E12-4753-ABF8-61C06520A740}" type="presParOf" srcId="{BF6CF3E6-36B1-43FB-AC05-BF3530ACEE94}" destId="{11A5A1FF-0111-4123-8D69-AE597EFEF53C}" srcOrd="0" destOrd="0" presId="urn:microsoft.com/office/officeart/2018/2/layout/IconVerticalSolidList"/>
    <dgm:cxn modelId="{F5961385-3DAA-46BD-BD92-BA4003ACEF42}" type="presParOf" srcId="{11A5A1FF-0111-4123-8D69-AE597EFEF53C}" destId="{00932DC2-577D-457E-A5B4-DEF9ED4A6F05}" srcOrd="0" destOrd="0" presId="urn:microsoft.com/office/officeart/2018/2/layout/IconVerticalSolidList"/>
    <dgm:cxn modelId="{A02B7710-1B46-4A45-AF2E-4D65CF9D3566}" type="presParOf" srcId="{11A5A1FF-0111-4123-8D69-AE597EFEF53C}" destId="{18ACEB8E-7422-4FD2-BA7F-E68B07CF0B09}" srcOrd="1" destOrd="0" presId="urn:microsoft.com/office/officeart/2018/2/layout/IconVerticalSolidList"/>
    <dgm:cxn modelId="{C0310DF7-1A11-4D2F-8E29-265088A9D6FB}" type="presParOf" srcId="{11A5A1FF-0111-4123-8D69-AE597EFEF53C}" destId="{3881FC0D-4EF6-4A71-B26F-44DD6B7BE2E5}" srcOrd="2" destOrd="0" presId="urn:microsoft.com/office/officeart/2018/2/layout/IconVerticalSolidList"/>
    <dgm:cxn modelId="{02248EEF-40D1-4902-803A-8E2BFF7DF948}" type="presParOf" srcId="{11A5A1FF-0111-4123-8D69-AE597EFEF53C}" destId="{999867ED-406A-422E-B008-1F03587E7AB7}" srcOrd="3" destOrd="0" presId="urn:microsoft.com/office/officeart/2018/2/layout/IconVerticalSolidList"/>
    <dgm:cxn modelId="{6867891C-60CE-446C-A44F-209F1AA786D1}" type="presParOf" srcId="{BF6CF3E6-36B1-43FB-AC05-BF3530ACEE94}" destId="{7090CE4D-C56D-4068-9E0D-853B67A03FE8}" srcOrd="1" destOrd="0" presId="urn:microsoft.com/office/officeart/2018/2/layout/IconVerticalSolidList"/>
    <dgm:cxn modelId="{FEBC87F6-070F-49E7-8FE4-A3D37C8F3261}" type="presParOf" srcId="{BF6CF3E6-36B1-43FB-AC05-BF3530ACEE94}" destId="{EA65E817-E67D-4399-9179-5F8100491E13}" srcOrd="2" destOrd="0" presId="urn:microsoft.com/office/officeart/2018/2/layout/IconVerticalSolidList"/>
    <dgm:cxn modelId="{6105CC84-4343-49CF-8E87-4E62827B1383}" type="presParOf" srcId="{EA65E817-E67D-4399-9179-5F8100491E13}" destId="{FAB3CCD2-F088-44FF-BA3F-93C5458A08D0}" srcOrd="0" destOrd="0" presId="urn:microsoft.com/office/officeart/2018/2/layout/IconVerticalSolidList"/>
    <dgm:cxn modelId="{263B1323-4178-4041-9789-9F6A6B511DFD}" type="presParOf" srcId="{EA65E817-E67D-4399-9179-5F8100491E13}" destId="{8A3E9603-83F2-401C-B14B-4305DCE69C07}" srcOrd="1" destOrd="0" presId="urn:microsoft.com/office/officeart/2018/2/layout/IconVerticalSolidList"/>
    <dgm:cxn modelId="{A1E7611A-6FB4-4E70-80FA-9637CBE58337}" type="presParOf" srcId="{EA65E817-E67D-4399-9179-5F8100491E13}" destId="{17E9A3D3-7A6C-4D78-9B80-C3376E095EF7}" srcOrd="2" destOrd="0" presId="urn:microsoft.com/office/officeart/2018/2/layout/IconVerticalSolidList"/>
    <dgm:cxn modelId="{B938BF32-1ED3-4AE6-B6D7-BA707743D891}" type="presParOf" srcId="{EA65E817-E67D-4399-9179-5F8100491E13}" destId="{B66F5F8B-66EA-40C3-8183-18905DFC699B}" srcOrd="3" destOrd="0" presId="urn:microsoft.com/office/officeart/2018/2/layout/IconVerticalSolidList"/>
    <dgm:cxn modelId="{6B25970D-A55E-4D39-A1F5-887711B330E4}" type="presParOf" srcId="{BF6CF3E6-36B1-43FB-AC05-BF3530ACEE94}" destId="{762A697F-71C8-40BB-BEA4-38240969FAE9}" srcOrd="3" destOrd="0" presId="urn:microsoft.com/office/officeart/2018/2/layout/IconVerticalSolidList"/>
    <dgm:cxn modelId="{DD95BBA7-A4C0-4C96-9544-635C4E32FB2E}" type="presParOf" srcId="{BF6CF3E6-36B1-43FB-AC05-BF3530ACEE94}" destId="{BCAE8100-A76A-4719-A091-0C07033E0FDD}" srcOrd="4" destOrd="0" presId="urn:microsoft.com/office/officeart/2018/2/layout/IconVerticalSolidList"/>
    <dgm:cxn modelId="{EFAE4771-B842-4211-A59B-D0C7153A1D6E}" type="presParOf" srcId="{BCAE8100-A76A-4719-A091-0C07033E0FDD}" destId="{80A52C75-7589-4AC4-AA75-CB79F1811529}" srcOrd="0" destOrd="0" presId="urn:microsoft.com/office/officeart/2018/2/layout/IconVerticalSolidList"/>
    <dgm:cxn modelId="{D3643B57-2C1A-4348-AC85-64868A60FC9D}" type="presParOf" srcId="{BCAE8100-A76A-4719-A091-0C07033E0FDD}" destId="{140B89F6-723A-4AD1-903C-F38C45D56429}" srcOrd="1" destOrd="0" presId="urn:microsoft.com/office/officeart/2018/2/layout/IconVerticalSolidList"/>
    <dgm:cxn modelId="{7559D70A-01BF-4223-98D7-1F4181001A04}" type="presParOf" srcId="{BCAE8100-A76A-4719-A091-0C07033E0FDD}" destId="{8F73B1D1-A119-4819-87A7-2D8F2C93AFDF}" srcOrd="2" destOrd="0" presId="urn:microsoft.com/office/officeart/2018/2/layout/IconVerticalSolidList"/>
    <dgm:cxn modelId="{F6500CCB-9FFD-44C6-AE70-FA6308D4DCFC}" type="presParOf" srcId="{BCAE8100-A76A-4719-A091-0C07033E0FDD}" destId="{3134A883-A0CC-4787-B3D1-5514DAEAE1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28C78A-63F8-4470-ADF6-FC56FBDEF54D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993F8B-2D49-471E-A32B-DF099226FB84}">
      <dgm:prSet/>
      <dgm:spPr/>
      <dgm:t>
        <a:bodyPr/>
        <a:lstStyle/>
        <a:p>
          <a:r>
            <a:rPr lang="en-US" dirty="0"/>
            <a:t>✔ Code Coverage </a:t>
          </a:r>
          <a:r>
            <a:rPr lang="en-US" dirty="0" err="1"/>
            <a:t>complessiva</a:t>
          </a:r>
          <a:r>
            <a:rPr lang="en-US" dirty="0"/>
            <a:t>: </a:t>
          </a:r>
          <a:r>
            <a:rPr lang="en-US" b="1" i="1" dirty="0"/>
            <a:t>82,3%</a:t>
          </a:r>
        </a:p>
      </dgm:t>
    </dgm:pt>
    <dgm:pt modelId="{44088339-D9C1-4CCB-A5B7-66605A119ECA}" type="parTrans" cxnId="{2F1E5BFA-E3DE-40F9-A974-BBD4F9774E58}">
      <dgm:prSet/>
      <dgm:spPr/>
      <dgm:t>
        <a:bodyPr/>
        <a:lstStyle/>
        <a:p>
          <a:endParaRPr lang="en-US"/>
        </a:p>
      </dgm:t>
    </dgm:pt>
    <dgm:pt modelId="{F30AABCA-9B0C-4324-997A-BDF814C45A1D}" type="sibTrans" cxnId="{2F1E5BFA-E3DE-40F9-A974-BBD4F9774E58}">
      <dgm:prSet/>
      <dgm:spPr/>
      <dgm:t>
        <a:bodyPr/>
        <a:lstStyle/>
        <a:p>
          <a:endParaRPr lang="en-US"/>
        </a:p>
      </dgm:t>
    </dgm:pt>
    <dgm:pt modelId="{7F5F0AFF-9369-47D4-AB89-844107BDAD3F}">
      <dgm:prSet/>
      <dgm:spPr/>
      <dgm:t>
        <a:bodyPr/>
        <a:lstStyle/>
        <a:p>
          <a:r>
            <a:rPr lang="en-US" dirty="0"/>
            <a:t>✔ </a:t>
          </a:r>
          <a:r>
            <a:rPr lang="en-US" b="1" i="1" dirty="0"/>
            <a:t>16.597 </a:t>
          </a:r>
          <a:r>
            <a:rPr lang="en-US" dirty="0" err="1"/>
            <a:t>istruzioni</a:t>
          </a:r>
          <a:r>
            <a:rPr lang="en-US" dirty="0"/>
            <a:t> </a:t>
          </a:r>
          <a:r>
            <a:rPr lang="en-US" dirty="0" err="1"/>
            <a:t>coperte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u="sng" dirty="0"/>
            <a:t>20.160</a:t>
          </a:r>
        </a:p>
      </dgm:t>
    </dgm:pt>
    <dgm:pt modelId="{471F1E9A-17EB-421D-96C8-E4CCC71225BD}" type="parTrans" cxnId="{6544BAE3-CC47-404B-9638-F9475C761E06}">
      <dgm:prSet/>
      <dgm:spPr/>
      <dgm:t>
        <a:bodyPr/>
        <a:lstStyle/>
        <a:p>
          <a:endParaRPr lang="en-US"/>
        </a:p>
      </dgm:t>
    </dgm:pt>
    <dgm:pt modelId="{64119740-3B9B-4BCF-BEDF-C15423B45D7B}" type="sibTrans" cxnId="{6544BAE3-CC47-404B-9638-F9475C761E06}">
      <dgm:prSet/>
      <dgm:spPr/>
      <dgm:t>
        <a:bodyPr/>
        <a:lstStyle/>
        <a:p>
          <a:endParaRPr lang="en-US"/>
        </a:p>
      </dgm:t>
    </dgm:pt>
    <dgm:pt modelId="{C54D0C48-87EE-438C-B54B-C9CF5F8ED344}">
      <dgm:prSet/>
      <dgm:spPr/>
      <dgm:t>
        <a:bodyPr/>
        <a:lstStyle/>
        <a:p>
          <a:r>
            <a:rPr lang="en-US" dirty="0"/>
            <a:t>✔ Test </a:t>
          </a:r>
          <a:r>
            <a:rPr lang="en-US" dirty="0" err="1"/>
            <a:t>distribuiti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più</a:t>
          </a:r>
          <a:r>
            <a:rPr lang="en-US" dirty="0"/>
            <a:t> layer</a:t>
          </a:r>
        </a:p>
      </dgm:t>
    </dgm:pt>
    <dgm:pt modelId="{8A301A2A-6EED-4736-B046-3B456FD23730}" type="parTrans" cxnId="{478FBAE8-463A-477E-9782-5BEE30CFBDE7}">
      <dgm:prSet/>
      <dgm:spPr/>
      <dgm:t>
        <a:bodyPr/>
        <a:lstStyle/>
        <a:p>
          <a:endParaRPr lang="en-US"/>
        </a:p>
      </dgm:t>
    </dgm:pt>
    <dgm:pt modelId="{01E01443-548C-454D-9E1E-0EAE25D15817}" type="sibTrans" cxnId="{478FBAE8-463A-477E-9782-5BEE30CFBDE7}">
      <dgm:prSet/>
      <dgm:spPr/>
      <dgm:t>
        <a:bodyPr/>
        <a:lstStyle/>
        <a:p>
          <a:endParaRPr lang="en-US"/>
        </a:p>
      </dgm:t>
    </dgm:pt>
    <dgm:pt modelId="{DA0536F2-018F-48A3-BDF9-B3791A18856A}">
      <dgm:prSet/>
      <dgm:spPr/>
      <dgm:t>
        <a:bodyPr/>
        <a:lstStyle/>
        <a:p>
          <a:r>
            <a:rPr lang="en-US"/>
            <a:t>✔ Stabilità garantita sulle parti core</a:t>
          </a:r>
        </a:p>
      </dgm:t>
    </dgm:pt>
    <dgm:pt modelId="{C9A0ED95-C432-4ECE-9CDC-6E876A25B1A7}" type="parTrans" cxnId="{271FB8FE-08F8-4EBA-A0F9-2D3D8FF5FEDC}">
      <dgm:prSet/>
      <dgm:spPr/>
      <dgm:t>
        <a:bodyPr/>
        <a:lstStyle/>
        <a:p>
          <a:endParaRPr lang="en-US"/>
        </a:p>
      </dgm:t>
    </dgm:pt>
    <dgm:pt modelId="{C4E337C7-A516-4442-BEF7-9020C0871E91}" type="sibTrans" cxnId="{271FB8FE-08F8-4EBA-A0F9-2D3D8FF5FEDC}">
      <dgm:prSet/>
      <dgm:spPr/>
      <dgm:t>
        <a:bodyPr/>
        <a:lstStyle/>
        <a:p>
          <a:endParaRPr lang="en-US"/>
        </a:p>
      </dgm:t>
    </dgm:pt>
    <dgm:pt modelId="{63DE6FBE-77B5-43EE-90BB-5279EB9F3918}" type="pres">
      <dgm:prSet presAssocID="{5028C78A-63F8-4470-ADF6-FC56FBDEF54D}" presName="matrix" presStyleCnt="0">
        <dgm:presLayoutVars>
          <dgm:chMax val="1"/>
          <dgm:dir/>
          <dgm:resizeHandles val="exact"/>
        </dgm:presLayoutVars>
      </dgm:prSet>
      <dgm:spPr/>
    </dgm:pt>
    <dgm:pt modelId="{B7062502-16FA-4B01-B069-061B8E313DF2}" type="pres">
      <dgm:prSet presAssocID="{5028C78A-63F8-4470-ADF6-FC56FBDEF54D}" presName="diamond" presStyleLbl="bgShp" presStyleIdx="0" presStyleCnt="1"/>
      <dgm:spPr/>
    </dgm:pt>
    <dgm:pt modelId="{C2CA53D7-DD6B-4975-8426-3C87104AE30D}" type="pres">
      <dgm:prSet presAssocID="{5028C78A-63F8-4470-ADF6-FC56FBDEF54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44FA40-D06A-4E9D-80BD-90A1AD6A8B11}" type="pres">
      <dgm:prSet presAssocID="{5028C78A-63F8-4470-ADF6-FC56FBDEF54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8FCDCD-6137-4A1D-B38C-040965961DD3}" type="pres">
      <dgm:prSet presAssocID="{5028C78A-63F8-4470-ADF6-FC56FBDEF54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B68568-9D84-4196-AD55-328C4408D743}" type="pres">
      <dgm:prSet presAssocID="{5028C78A-63F8-4470-ADF6-FC56FBDEF54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9B2B617-9250-4D6D-9811-B97241E255A2}" type="presOf" srcId="{DA0536F2-018F-48A3-BDF9-B3791A18856A}" destId="{0FB68568-9D84-4196-AD55-328C4408D743}" srcOrd="0" destOrd="0" presId="urn:microsoft.com/office/officeart/2005/8/layout/matrix3"/>
    <dgm:cxn modelId="{6D46B637-16DD-4942-A371-B793D2E63226}" type="presOf" srcId="{94993F8B-2D49-471E-A32B-DF099226FB84}" destId="{C2CA53D7-DD6B-4975-8426-3C87104AE30D}" srcOrd="0" destOrd="0" presId="urn:microsoft.com/office/officeart/2005/8/layout/matrix3"/>
    <dgm:cxn modelId="{D3B523BD-B331-40C0-BD76-FE352DC572D4}" type="presOf" srcId="{C54D0C48-87EE-438C-B54B-C9CF5F8ED344}" destId="{F38FCDCD-6137-4A1D-B38C-040965961DD3}" srcOrd="0" destOrd="0" presId="urn:microsoft.com/office/officeart/2005/8/layout/matrix3"/>
    <dgm:cxn modelId="{469FD2C3-7E75-4E5C-9D6C-015419F1E8A9}" type="presOf" srcId="{5028C78A-63F8-4470-ADF6-FC56FBDEF54D}" destId="{63DE6FBE-77B5-43EE-90BB-5279EB9F3918}" srcOrd="0" destOrd="0" presId="urn:microsoft.com/office/officeart/2005/8/layout/matrix3"/>
    <dgm:cxn modelId="{D44753D6-596D-4540-A17E-922E9C68D916}" type="presOf" srcId="{7F5F0AFF-9369-47D4-AB89-844107BDAD3F}" destId="{5244FA40-D06A-4E9D-80BD-90A1AD6A8B11}" srcOrd="0" destOrd="0" presId="urn:microsoft.com/office/officeart/2005/8/layout/matrix3"/>
    <dgm:cxn modelId="{6544BAE3-CC47-404B-9638-F9475C761E06}" srcId="{5028C78A-63F8-4470-ADF6-FC56FBDEF54D}" destId="{7F5F0AFF-9369-47D4-AB89-844107BDAD3F}" srcOrd="1" destOrd="0" parTransId="{471F1E9A-17EB-421D-96C8-E4CCC71225BD}" sibTransId="{64119740-3B9B-4BCF-BEDF-C15423B45D7B}"/>
    <dgm:cxn modelId="{478FBAE8-463A-477E-9782-5BEE30CFBDE7}" srcId="{5028C78A-63F8-4470-ADF6-FC56FBDEF54D}" destId="{C54D0C48-87EE-438C-B54B-C9CF5F8ED344}" srcOrd="2" destOrd="0" parTransId="{8A301A2A-6EED-4736-B046-3B456FD23730}" sibTransId="{01E01443-548C-454D-9E1E-0EAE25D15817}"/>
    <dgm:cxn modelId="{2F1E5BFA-E3DE-40F9-A974-BBD4F9774E58}" srcId="{5028C78A-63F8-4470-ADF6-FC56FBDEF54D}" destId="{94993F8B-2D49-471E-A32B-DF099226FB84}" srcOrd="0" destOrd="0" parTransId="{44088339-D9C1-4CCB-A5B7-66605A119ECA}" sibTransId="{F30AABCA-9B0C-4324-997A-BDF814C45A1D}"/>
    <dgm:cxn modelId="{271FB8FE-08F8-4EBA-A0F9-2D3D8FF5FEDC}" srcId="{5028C78A-63F8-4470-ADF6-FC56FBDEF54D}" destId="{DA0536F2-018F-48A3-BDF9-B3791A18856A}" srcOrd="3" destOrd="0" parTransId="{C9A0ED95-C432-4ECE-9CDC-6E876A25B1A7}" sibTransId="{C4E337C7-A516-4442-BEF7-9020C0871E91}"/>
    <dgm:cxn modelId="{009F2E57-596D-4BFB-B5A9-4BED46B3506B}" type="presParOf" srcId="{63DE6FBE-77B5-43EE-90BB-5279EB9F3918}" destId="{B7062502-16FA-4B01-B069-061B8E313DF2}" srcOrd="0" destOrd="0" presId="urn:microsoft.com/office/officeart/2005/8/layout/matrix3"/>
    <dgm:cxn modelId="{C09C75DE-B343-4C8B-BCA7-0DC53947F47B}" type="presParOf" srcId="{63DE6FBE-77B5-43EE-90BB-5279EB9F3918}" destId="{C2CA53D7-DD6B-4975-8426-3C87104AE30D}" srcOrd="1" destOrd="0" presId="urn:microsoft.com/office/officeart/2005/8/layout/matrix3"/>
    <dgm:cxn modelId="{ED740D2B-6698-40EB-BEEA-77516479A3C7}" type="presParOf" srcId="{63DE6FBE-77B5-43EE-90BB-5279EB9F3918}" destId="{5244FA40-D06A-4E9D-80BD-90A1AD6A8B11}" srcOrd="2" destOrd="0" presId="urn:microsoft.com/office/officeart/2005/8/layout/matrix3"/>
    <dgm:cxn modelId="{27CF8D2A-3D43-4ECD-AE3F-87C294F8022A}" type="presParOf" srcId="{63DE6FBE-77B5-43EE-90BB-5279EB9F3918}" destId="{F38FCDCD-6137-4A1D-B38C-040965961DD3}" srcOrd="3" destOrd="0" presId="urn:microsoft.com/office/officeart/2005/8/layout/matrix3"/>
    <dgm:cxn modelId="{7F6B288D-E828-469F-9ED1-20962FF389B5}" type="presParOf" srcId="{63DE6FBE-77B5-43EE-90BB-5279EB9F3918}" destId="{0FB68568-9D84-4196-AD55-328C4408D7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E14904-A269-46AC-84F1-6578725D621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9CB530-55D1-4C88-B786-AED541884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Complessità</a:t>
          </a:r>
          <a:r>
            <a:rPr lang="en-US" dirty="0"/>
            <a:t> </a:t>
          </a:r>
          <a:r>
            <a:rPr lang="en-US" dirty="0" err="1"/>
            <a:t>crescente</a:t>
          </a:r>
          <a:r>
            <a:rPr lang="en-US" dirty="0"/>
            <a:t> </a:t>
          </a:r>
          <a:r>
            <a:rPr lang="en-US" dirty="0" err="1"/>
            <a:t>nella</a:t>
          </a:r>
          <a:r>
            <a:rPr lang="en-US" dirty="0"/>
            <a:t> </a:t>
          </a:r>
          <a:r>
            <a:rPr lang="en-US" dirty="0" err="1"/>
            <a:t>gestione</a:t>
          </a:r>
          <a:r>
            <a:rPr lang="en-US" dirty="0"/>
            <a:t> CSV</a:t>
          </a:r>
        </a:p>
      </dgm:t>
    </dgm:pt>
    <dgm:pt modelId="{9490D7D5-9926-4CC5-8042-A87215077AC0}" type="parTrans" cxnId="{FCCE056F-C2BE-478D-B802-90FFF228574A}">
      <dgm:prSet/>
      <dgm:spPr/>
      <dgm:t>
        <a:bodyPr/>
        <a:lstStyle/>
        <a:p>
          <a:endParaRPr lang="en-US"/>
        </a:p>
      </dgm:t>
    </dgm:pt>
    <dgm:pt modelId="{659BA824-20C5-4D95-BCA2-ADB2F7C0B180}" type="sibTrans" cxnId="{FCCE056F-C2BE-478D-B802-90FFF228574A}">
      <dgm:prSet/>
      <dgm:spPr/>
      <dgm:t>
        <a:bodyPr/>
        <a:lstStyle/>
        <a:p>
          <a:endParaRPr lang="en-US"/>
        </a:p>
      </dgm:t>
    </dgm:pt>
    <dgm:pt modelId="{F2354CAF-8929-439B-ADB3-6EA1C1DF0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logica</a:t>
          </a:r>
          <a:r>
            <a:rPr lang="en-US" dirty="0"/>
            <a:t> separata dal DB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articolati</a:t>
          </a:r>
          <a:endParaRPr lang="en-US" dirty="0"/>
        </a:p>
      </dgm:t>
    </dgm:pt>
    <dgm:pt modelId="{8CDE29FA-81AE-43E9-94E7-6875B45FD760}" type="parTrans" cxnId="{4D54C368-9829-499A-80F2-38020209CA2B}">
      <dgm:prSet/>
      <dgm:spPr/>
      <dgm:t>
        <a:bodyPr/>
        <a:lstStyle/>
        <a:p>
          <a:endParaRPr lang="en-US"/>
        </a:p>
      </dgm:t>
    </dgm:pt>
    <dgm:pt modelId="{223DE37D-E046-48C0-BCCB-31228EA62069}" type="sibTrans" cxnId="{4D54C368-9829-499A-80F2-38020209CA2B}">
      <dgm:prSet/>
      <dgm:spPr/>
      <dgm:t>
        <a:bodyPr/>
        <a:lstStyle/>
        <a:p>
          <a:endParaRPr lang="en-US"/>
        </a:p>
      </dgm:t>
    </dgm:pt>
    <dgm:pt modelId="{4D7B1006-1A25-4EC9-93BF-98D9FFA4A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 non testata (</a:t>
          </a:r>
          <a:r>
            <a:rPr lang="en-US" dirty="0" err="1"/>
            <a:t>vincoli</a:t>
          </a:r>
          <a:r>
            <a:rPr lang="en-US" dirty="0"/>
            <a:t> di tempo)</a:t>
          </a:r>
        </a:p>
      </dgm:t>
    </dgm:pt>
    <dgm:pt modelId="{06F27885-1167-4BC6-AA1E-40127D8FAAF4}" type="parTrans" cxnId="{2082AA57-969F-41E6-BE21-F07DDCDE234E}">
      <dgm:prSet/>
      <dgm:spPr/>
      <dgm:t>
        <a:bodyPr/>
        <a:lstStyle/>
        <a:p>
          <a:endParaRPr lang="en-US"/>
        </a:p>
      </dgm:t>
    </dgm:pt>
    <dgm:pt modelId="{569487DF-29AD-4E19-8FBD-1649714B59AB}" type="sibTrans" cxnId="{2082AA57-969F-41E6-BE21-F07DDCDE234E}">
      <dgm:prSet/>
      <dgm:spPr/>
      <dgm:t>
        <a:bodyPr/>
        <a:lstStyle/>
        <a:p>
          <a:endParaRPr lang="en-US"/>
        </a:p>
      </dgm:t>
    </dgm:pt>
    <dgm:pt modelId="{D2107091-2152-455E-A8A4-FAD2EED80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Supporto</a:t>
          </a:r>
          <a:r>
            <a:rPr lang="en-US" dirty="0"/>
            <a:t> AI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oltre</a:t>
          </a:r>
          <a:r>
            <a:rPr lang="en-US" dirty="0"/>
            <a:t> il 50% </a:t>
          </a:r>
          <a:r>
            <a:rPr lang="en-US" dirty="0" err="1"/>
            <a:t>dei</a:t>
          </a:r>
          <a:r>
            <a:rPr lang="en-US" dirty="0"/>
            <a:t> test </a:t>
          </a:r>
          <a:r>
            <a:rPr lang="en-US" dirty="0" err="1"/>
            <a:t>più</a:t>
          </a:r>
          <a:r>
            <a:rPr lang="en-US" dirty="0"/>
            <a:t> </a:t>
          </a:r>
          <a:r>
            <a:rPr lang="en-US" dirty="0" err="1"/>
            <a:t>complessi</a:t>
          </a:r>
          <a:endParaRPr lang="en-US" dirty="0"/>
        </a:p>
      </dgm:t>
    </dgm:pt>
    <dgm:pt modelId="{AF7B60F4-A93F-4266-BB1D-CBF94A67CE88}" type="parTrans" cxnId="{7B0F583B-9B89-4FD4-BDF4-612A61BACFBC}">
      <dgm:prSet/>
      <dgm:spPr/>
      <dgm:t>
        <a:bodyPr/>
        <a:lstStyle/>
        <a:p>
          <a:endParaRPr lang="en-US"/>
        </a:p>
      </dgm:t>
    </dgm:pt>
    <dgm:pt modelId="{26C9BC8A-0C84-4448-A2E8-EE9A6DAC1E16}" type="sibTrans" cxnId="{7B0F583B-9B89-4FD4-BDF4-612A61BACFBC}">
      <dgm:prSet/>
      <dgm:spPr/>
      <dgm:t>
        <a:bodyPr/>
        <a:lstStyle/>
        <a:p>
          <a:endParaRPr lang="en-US"/>
        </a:p>
      </dgm:t>
    </dgm:pt>
    <dgm:pt modelId="{D29223DB-2319-49A0-83B1-E707147CC8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AI </a:t>
          </a:r>
          <a:r>
            <a:rPr lang="en-US" dirty="0" err="1"/>
            <a:t>revisionati</a:t>
          </a:r>
          <a:r>
            <a:rPr lang="en-US" dirty="0"/>
            <a:t> e </a:t>
          </a:r>
          <a:r>
            <a:rPr lang="en-US" dirty="0" err="1"/>
            <a:t>validati</a:t>
          </a:r>
          <a:r>
            <a:rPr lang="en-US" dirty="0"/>
            <a:t> dal team</a:t>
          </a:r>
        </a:p>
      </dgm:t>
    </dgm:pt>
    <dgm:pt modelId="{063D5DCD-20A2-48AD-856F-FD347F9D4AFF}" type="parTrans" cxnId="{F643B71D-D68B-42F2-B55F-CAE2B27F7887}">
      <dgm:prSet/>
      <dgm:spPr/>
      <dgm:t>
        <a:bodyPr/>
        <a:lstStyle/>
        <a:p>
          <a:endParaRPr lang="en-US"/>
        </a:p>
      </dgm:t>
    </dgm:pt>
    <dgm:pt modelId="{46A69959-B5B9-4E14-A5F4-B52E43F9B2D2}" type="sibTrans" cxnId="{F643B71D-D68B-42F2-B55F-CAE2B27F7887}">
      <dgm:prSet/>
      <dgm:spPr/>
      <dgm:t>
        <a:bodyPr/>
        <a:lstStyle/>
        <a:p>
          <a:endParaRPr lang="en-US"/>
        </a:p>
      </dgm:t>
    </dgm:pt>
    <dgm:pt modelId="{9A486D42-5604-4997-9885-6874948FAD88}" type="pres">
      <dgm:prSet presAssocID="{CAE14904-A269-46AC-84F1-6578725D6215}" presName="root" presStyleCnt="0">
        <dgm:presLayoutVars>
          <dgm:dir/>
          <dgm:resizeHandles val="exact"/>
        </dgm:presLayoutVars>
      </dgm:prSet>
      <dgm:spPr/>
    </dgm:pt>
    <dgm:pt modelId="{874DC277-4607-410F-A0F3-4DBC65496C57}" type="pres">
      <dgm:prSet presAssocID="{FA9CB530-55D1-4C88-B786-AED541884898}" presName="compNode" presStyleCnt="0"/>
      <dgm:spPr/>
    </dgm:pt>
    <dgm:pt modelId="{70FE492F-B704-473D-B018-3AEA744A9D00}" type="pres">
      <dgm:prSet presAssocID="{FA9CB530-55D1-4C88-B786-AED541884898}" presName="bgRect" presStyleLbl="bgShp" presStyleIdx="0" presStyleCnt="5"/>
      <dgm:spPr/>
    </dgm:pt>
    <dgm:pt modelId="{202E3470-5CDF-4881-B29B-186C5ECC9515}" type="pres">
      <dgm:prSet presAssocID="{FA9CB530-55D1-4C88-B786-AED5418848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7804933-E7CB-43F4-8A1D-8A9B0FA06613}" type="pres">
      <dgm:prSet presAssocID="{FA9CB530-55D1-4C88-B786-AED541884898}" presName="spaceRect" presStyleCnt="0"/>
      <dgm:spPr/>
    </dgm:pt>
    <dgm:pt modelId="{75830831-E919-43A1-A72E-C4920215098D}" type="pres">
      <dgm:prSet presAssocID="{FA9CB530-55D1-4C88-B786-AED541884898}" presName="parTx" presStyleLbl="revTx" presStyleIdx="0" presStyleCnt="5">
        <dgm:presLayoutVars>
          <dgm:chMax val="0"/>
          <dgm:chPref val="0"/>
        </dgm:presLayoutVars>
      </dgm:prSet>
      <dgm:spPr/>
    </dgm:pt>
    <dgm:pt modelId="{A657CB37-D4D0-40FD-89C5-D9610B68967F}" type="pres">
      <dgm:prSet presAssocID="{659BA824-20C5-4D95-BCA2-ADB2F7C0B180}" presName="sibTrans" presStyleCnt="0"/>
      <dgm:spPr/>
    </dgm:pt>
    <dgm:pt modelId="{11F6B06D-84BA-4206-B88E-B1B59D15FA00}" type="pres">
      <dgm:prSet presAssocID="{F2354CAF-8929-439B-ADB3-6EA1C1DF0CBF}" presName="compNode" presStyleCnt="0"/>
      <dgm:spPr/>
    </dgm:pt>
    <dgm:pt modelId="{FFF2AE42-A9F5-4831-8978-9403A7971412}" type="pres">
      <dgm:prSet presAssocID="{F2354CAF-8929-439B-ADB3-6EA1C1DF0CBF}" presName="bgRect" presStyleLbl="bgShp" presStyleIdx="1" presStyleCnt="5"/>
      <dgm:spPr/>
    </dgm:pt>
    <dgm:pt modelId="{61B8C6D1-FBA1-47B5-8F84-14F52469FF98}" type="pres">
      <dgm:prSet presAssocID="{F2354CAF-8929-439B-ADB3-6EA1C1DF0C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1F55B5-B8BA-4186-B4B6-A9804E98F221}" type="pres">
      <dgm:prSet presAssocID="{F2354CAF-8929-439B-ADB3-6EA1C1DF0CBF}" presName="spaceRect" presStyleCnt="0"/>
      <dgm:spPr/>
    </dgm:pt>
    <dgm:pt modelId="{695FA8EF-A5B5-49A4-A5C4-60960BC6D7A5}" type="pres">
      <dgm:prSet presAssocID="{F2354CAF-8929-439B-ADB3-6EA1C1DF0CBF}" presName="parTx" presStyleLbl="revTx" presStyleIdx="1" presStyleCnt="5">
        <dgm:presLayoutVars>
          <dgm:chMax val="0"/>
          <dgm:chPref val="0"/>
        </dgm:presLayoutVars>
      </dgm:prSet>
      <dgm:spPr/>
    </dgm:pt>
    <dgm:pt modelId="{A8D134BA-7BB1-477E-94F5-273DCF07E53F}" type="pres">
      <dgm:prSet presAssocID="{223DE37D-E046-48C0-BCCB-31228EA62069}" presName="sibTrans" presStyleCnt="0"/>
      <dgm:spPr/>
    </dgm:pt>
    <dgm:pt modelId="{47984D1F-AFDB-4F5B-AB66-29C5990BC514}" type="pres">
      <dgm:prSet presAssocID="{4D7B1006-1A25-4EC9-93BF-98D9FFA4A27E}" presName="compNode" presStyleCnt="0"/>
      <dgm:spPr/>
    </dgm:pt>
    <dgm:pt modelId="{BE1936B2-AADB-4421-A247-C61709C9DA93}" type="pres">
      <dgm:prSet presAssocID="{4D7B1006-1A25-4EC9-93BF-98D9FFA4A27E}" presName="bgRect" presStyleLbl="bgShp" presStyleIdx="2" presStyleCnt="5"/>
      <dgm:spPr/>
    </dgm:pt>
    <dgm:pt modelId="{2398EFA9-0003-42B9-91E3-243E6CE7CE54}" type="pres">
      <dgm:prSet presAssocID="{4D7B1006-1A25-4EC9-93BF-98D9FFA4A2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con riempimento a tinta unita"/>
        </a:ext>
      </dgm:extLst>
    </dgm:pt>
    <dgm:pt modelId="{8CB97368-A508-4AC8-9229-F187C4A162F2}" type="pres">
      <dgm:prSet presAssocID="{4D7B1006-1A25-4EC9-93BF-98D9FFA4A27E}" presName="spaceRect" presStyleCnt="0"/>
      <dgm:spPr/>
    </dgm:pt>
    <dgm:pt modelId="{76D3FE0B-B085-4DC7-ABFE-8C030B5D06AB}" type="pres">
      <dgm:prSet presAssocID="{4D7B1006-1A25-4EC9-93BF-98D9FFA4A27E}" presName="parTx" presStyleLbl="revTx" presStyleIdx="2" presStyleCnt="5">
        <dgm:presLayoutVars>
          <dgm:chMax val="0"/>
          <dgm:chPref val="0"/>
        </dgm:presLayoutVars>
      </dgm:prSet>
      <dgm:spPr/>
    </dgm:pt>
    <dgm:pt modelId="{9B495402-C329-470A-A8C1-BFE0D8C96C9E}" type="pres">
      <dgm:prSet presAssocID="{569487DF-29AD-4E19-8FBD-1649714B59AB}" presName="sibTrans" presStyleCnt="0"/>
      <dgm:spPr/>
    </dgm:pt>
    <dgm:pt modelId="{5870E33D-7669-44E2-95A4-4BB1996E2D7F}" type="pres">
      <dgm:prSet presAssocID="{D2107091-2152-455E-A8A4-FAD2EED80084}" presName="compNode" presStyleCnt="0"/>
      <dgm:spPr/>
    </dgm:pt>
    <dgm:pt modelId="{A46FF63B-9EB7-410E-808D-6B7384ABEF00}" type="pres">
      <dgm:prSet presAssocID="{D2107091-2152-455E-A8A4-FAD2EED80084}" presName="bgRect" presStyleLbl="bgShp" presStyleIdx="3" presStyleCnt="5"/>
      <dgm:spPr/>
    </dgm:pt>
    <dgm:pt modelId="{C828D47E-94E2-473F-BD1D-B8F362D63DAB}" type="pres">
      <dgm:prSet presAssocID="{D2107091-2152-455E-A8A4-FAD2EED800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32C6D1-898D-468F-B760-91F32024DC0E}" type="pres">
      <dgm:prSet presAssocID="{D2107091-2152-455E-A8A4-FAD2EED80084}" presName="spaceRect" presStyleCnt="0"/>
      <dgm:spPr/>
    </dgm:pt>
    <dgm:pt modelId="{F6A50828-BF02-470A-84E1-69C37C3C01F2}" type="pres">
      <dgm:prSet presAssocID="{D2107091-2152-455E-A8A4-FAD2EED80084}" presName="parTx" presStyleLbl="revTx" presStyleIdx="3" presStyleCnt="5">
        <dgm:presLayoutVars>
          <dgm:chMax val="0"/>
          <dgm:chPref val="0"/>
        </dgm:presLayoutVars>
      </dgm:prSet>
      <dgm:spPr/>
    </dgm:pt>
    <dgm:pt modelId="{E90C8859-8828-4F94-ADAE-CEC68894FA62}" type="pres">
      <dgm:prSet presAssocID="{26C9BC8A-0C84-4448-A2E8-EE9A6DAC1E16}" presName="sibTrans" presStyleCnt="0"/>
      <dgm:spPr/>
    </dgm:pt>
    <dgm:pt modelId="{D370233A-0F5D-4264-8C91-7FAA12A79490}" type="pres">
      <dgm:prSet presAssocID="{D29223DB-2319-49A0-83B1-E707147CC890}" presName="compNode" presStyleCnt="0"/>
      <dgm:spPr/>
    </dgm:pt>
    <dgm:pt modelId="{EE6AD04E-8A3D-401D-A67D-BF9EDB53B46E}" type="pres">
      <dgm:prSet presAssocID="{D29223DB-2319-49A0-83B1-E707147CC890}" presName="bgRect" presStyleLbl="bgShp" presStyleIdx="4" presStyleCnt="5"/>
      <dgm:spPr/>
    </dgm:pt>
    <dgm:pt modelId="{8207FCD6-7759-40B5-96C6-33913C06C6EB}" type="pres">
      <dgm:prSet presAssocID="{D29223DB-2319-49A0-83B1-E707147CC89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i"/>
        </a:ext>
      </dgm:extLst>
    </dgm:pt>
    <dgm:pt modelId="{FE0494CE-67F8-498E-9767-D49CD087887D}" type="pres">
      <dgm:prSet presAssocID="{D29223DB-2319-49A0-83B1-E707147CC890}" presName="spaceRect" presStyleCnt="0"/>
      <dgm:spPr/>
    </dgm:pt>
    <dgm:pt modelId="{A929C471-4CB2-4B59-8CE6-5A8ED43048CC}" type="pres">
      <dgm:prSet presAssocID="{D29223DB-2319-49A0-83B1-E707147CC89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3FC5414-E166-484C-94A9-4B70B41FD919}" type="presOf" srcId="{4D7B1006-1A25-4EC9-93BF-98D9FFA4A27E}" destId="{76D3FE0B-B085-4DC7-ABFE-8C030B5D06AB}" srcOrd="0" destOrd="0" presId="urn:microsoft.com/office/officeart/2018/2/layout/IconVerticalSolidList"/>
    <dgm:cxn modelId="{F643B71D-D68B-42F2-B55F-CAE2B27F7887}" srcId="{CAE14904-A269-46AC-84F1-6578725D6215}" destId="{D29223DB-2319-49A0-83B1-E707147CC890}" srcOrd="4" destOrd="0" parTransId="{063D5DCD-20A2-48AD-856F-FD347F9D4AFF}" sibTransId="{46A69959-B5B9-4E14-A5F4-B52E43F9B2D2}"/>
    <dgm:cxn modelId="{2F25FE37-F4B7-4B52-97C1-DCCD4494D770}" type="presOf" srcId="{F2354CAF-8929-439B-ADB3-6EA1C1DF0CBF}" destId="{695FA8EF-A5B5-49A4-A5C4-60960BC6D7A5}" srcOrd="0" destOrd="0" presId="urn:microsoft.com/office/officeart/2018/2/layout/IconVerticalSolidList"/>
    <dgm:cxn modelId="{7B0F583B-9B89-4FD4-BDF4-612A61BACFBC}" srcId="{CAE14904-A269-46AC-84F1-6578725D6215}" destId="{D2107091-2152-455E-A8A4-FAD2EED80084}" srcOrd="3" destOrd="0" parTransId="{AF7B60F4-A93F-4266-BB1D-CBF94A67CE88}" sibTransId="{26C9BC8A-0C84-4448-A2E8-EE9A6DAC1E16}"/>
    <dgm:cxn modelId="{4D54C368-9829-499A-80F2-38020209CA2B}" srcId="{CAE14904-A269-46AC-84F1-6578725D6215}" destId="{F2354CAF-8929-439B-ADB3-6EA1C1DF0CBF}" srcOrd="1" destOrd="0" parTransId="{8CDE29FA-81AE-43E9-94E7-6875B45FD760}" sibTransId="{223DE37D-E046-48C0-BCCB-31228EA62069}"/>
    <dgm:cxn modelId="{FCCE056F-C2BE-478D-B802-90FFF228574A}" srcId="{CAE14904-A269-46AC-84F1-6578725D6215}" destId="{FA9CB530-55D1-4C88-B786-AED541884898}" srcOrd="0" destOrd="0" parTransId="{9490D7D5-9926-4CC5-8042-A87215077AC0}" sibTransId="{659BA824-20C5-4D95-BCA2-ADB2F7C0B180}"/>
    <dgm:cxn modelId="{BD150A74-F62A-4CA9-9229-056D5D742DCB}" type="presOf" srcId="{CAE14904-A269-46AC-84F1-6578725D6215}" destId="{9A486D42-5604-4997-9885-6874948FAD88}" srcOrd="0" destOrd="0" presId="urn:microsoft.com/office/officeart/2018/2/layout/IconVerticalSolidList"/>
    <dgm:cxn modelId="{2082AA57-969F-41E6-BE21-F07DDCDE234E}" srcId="{CAE14904-A269-46AC-84F1-6578725D6215}" destId="{4D7B1006-1A25-4EC9-93BF-98D9FFA4A27E}" srcOrd="2" destOrd="0" parTransId="{06F27885-1167-4BC6-AA1E-40127D8FAAF4}" sibTransId="{569487DF-29AD-4E19-8FBD-1649714B59AB}"/>
    <dgm:cxn modelId="{D9FC7A58-9C0F-4DFA-B0C9-CE1849B55932}" type="presOf" srcId="{FA9CB530-55D1-4C88-B786-AED541884898}" destId="{75830831-E919-43A1-A72E-C4920215098D}" srcOrd="0" destOrd="0" presId="urn:microsoft.com/office/officeart/2018/2/layout/IconVerticalSolidList"/>
    <dgm:cxn modelId="{D6BA83FA-5704-4DD7-9464-C4205B3CEFF2}" type="presOf" srcId="{D2107091-2152-455E-A8A4-FAD2EED80084}" destId="{F6A50828-BF02-470A-84E1-69C37C3C01F2}" srcOrd="0" destOrd="0" presId="urn:microsoft.com/office/officeart/2018/2/layout/IconVerticalSolidList"/>
    <dgm:cxn modelId="{890160FB-B10D-4122-B55A-A546271AC2AD}" type="presOf" srcId="{D29223DB-2319-49A0-83B1-E707147CC890}" destId="{A929C471-4CB2-4B59-8CE6-5A8ED43048CC}" srcOrd="0" destOrd="0" presId="urn:microsoft.com/office/officeart/2018/2/layout/IconVerticalSolidList"/>
    <dgm:cxn modelId="{8F93D101-CC2B-459F-9D57-ABA3B7B15257}" type="presParOf" srcId="{9A486D42-5604-4997-9885-6874948FAD88}" destId="{874DC277-4607-410F-A0F3-4DBC65496C57}" srcOrd="0" destOrd="0" presId="urn:microsoft.com/office/officeart/2018/2/layout/IconVerticalSolidList"/>
    <dgm:cxn modelId="{7E0525A7-F13A-44FB-B0F0-B9BC8D3E6A30}" type="presParOf" srcId="{874DC277-4607-410F-A0F3-4DBC65496C57}" destId="{70FE492F-B704-473D-B018-3AEA744A9D00}" srcOrd="0" destOrd="0" presId="urn:microsoft.com/office/officeart/2018/2/layout/IconVerticalSolidList"/>
    <dgm:cxn modelId="{F3558CF7-C957-40A5-BCD4-61E73890F4D9}" type="presParOf" srcId="{874DC277-4607-410F-A0F3-4DBC65496C57}" destId="{202E3470-5CDF-4881-B29B-186C5ECC9515}" srcOrd="1" destOrd="0" presId="urn:microsoft.com/office/officeart/2018/2/layout/IconVerticalSolidList"/>
    <dgm:cxn modelId="{31E4EBD1-0EDC-4AA8-A8C7-4F5C4BBE7660}" type="presParOf" srcId="{874DC277-4607-410F-A0F3-4DBC65496C57}" destId="{07804933-E7CB-43F4-8A1D-8A9B0FA06613}" srcOrd="2" destOrd="0" presId="urn:microsoft.com/office/officeart/2018/2/layout/IconVerticalSolidList"/>
    <dgm:cxn modelId="{C6837B00-6BB6-4B50-9D93-B7FA6B44A543}" type="presParOf" srcId="{874DC277-4607-410F-A0F3-4DBC65496C57}" destId="{75830831-E919-43A1-A72E-C4920215098D}" srcOrd="3" destOrd="0" presId="urn:microsoft.com/office/officeart/2018/2/layout/IconVerticalSolidList"/>
    <dgm:cxn modelId="{F8123CB0-DAC9-4C20-8359-95F1D44A5244}" type="presParOf" srcId="{9A486D42-5604-4997-9885-6874948FAD88}" destId="{A657CB37-D4D0-40FD-89C5-D9610B68967F}" srcOrd="1" destOrd="0" presId="urn:microsoft.com/office/officeart/2018/2/layout/IconVerticalSolidList"/>
    <dgm:cxn modelId="{118BCE21-8733-4642-A59B-C3A99B8C10BC}" type="presParOf" srcId="{9A486D42-5604-4997-9885-6874948FAD88}" destId="{11F6B06D-84BA-4206-B88E-B1B59D15FA00}" srcOrd="2" destOrd="0" presId="urn:microsoft.com/office/officeart/2018/2/layout/IconVerticalSolidList"/>
    <dgm:cxn modelId="{583FECD9-6A52-4CD5-B4B6-18FF02483B7D}" type="presParOf" srcId="{11F6B06D-84BA-4206-B88E-B1B59D15FA00}" destId="{FFF2AE42-A9F5-4831-8978-9403A7971412}" srcOrd="0" destOrd="0" presId="urn:microsoft.com/office/officeart/2018/2/layout/IconVerticalSolidList"/>
    <dgm:cxn modelId="{C4E27AF7-457A-4B93-A8EA-F217FCF2C454}" type="presParOf" srcId="{11F6B06D-84BA-4206-B88E-B1B59D15FA00}" destId="{61B8C6D1-FBA1-47B5-8F84-14F52469FF98}" srcOrd="1" destOrd="0" presId="urn:microsoft.com/office/officeart/2018/2/layout/IconVerticalSolidList"/>
    <dgm:cxn modelId="{8910672E-513C-4098-8066-0602CCF6AB29}" type="presParOf" srcId="{11F6B06D-84BA-4206-B88E-B1B59D15FA00}" destId="{481F55B5-B8BA-4186-B4B6-A9804E98F221}" srcOrd="2" destOrd="0" presId="urn:microsoft.com/office/officeart/2018/2/layout/IconVerticalSolidList"/>
    <dgm:cxn modelId="{D5FFF4A1-6F23-4BCC-A7D4-5295127261BD}" type="presParOf" srcId="{11F6B06D-84BA-4206-B88E-B1B59D15FA00}" destId="{695FA8EF-A5B5-49A4-A5C4-60960BC6D7A5}" srcOrd="3" destOrd="0" presId="urn:microsoft.com/office/officeart/2018/2/layout/IconVerticalSolidList"/>
    <dgm:cxn modelId="{7E71269B-9D84-4D62-8A6F-88CC565E7376}" type="presParOf" srcId="{9A486D42-5604-4997-9885-6874948FAD88}" destId="{A8D134BA-7BB1-477E-94F5-273DCF07E53F}" srcOrd="3" destOrd="0" presId="urn:microsoft.com/office/officeart/2018/2/layout/IconVerticalSolidList"/>
    <dgm:cxn modelId="{757CFE8F-445F-44CE-9E86-7D51382649E7}" type="presParOf" srcId="{9A486D42-5604-4997-9885-6874948FAD88}" destId="{47984D1F-AFDB-4F5B-AB66-29C5990BC514}" srcOrd="4" destOrd="0" presId="urn:microsoft.com/office/officeart/2018/2/layout/IconVerticalSolidList"/>
    <dgm:cxn modelId="{6D076E65-5E96-42BD-938F-346B79BFCDCA}" type="presParOf" srcId="{47984D1F-AFDB-4F5B-AB66-29C5990BC514}" destId="{BE1936B2-AADB-4421-A247-C61709C9DA93}" srcOrd="0" destOrd="0" presId="urn:microsoft.com/office/officeart/2018/2/layout/IconVerticalSolidList"/>
    <dgm:cxn modelId="{63E8731A-99DE-4504-A931-48DCC1EBE2A5}" type="presParOf" srcId="{47984D1F-AFDB-4F5B-AB66-29C5990BC514}" destId="{2398EFA9-0003-42B9-91E3-243E6CE7CE54}" srcOrd="1" destOrd="0" presId="urn:microsoft.com/office/officeart/2018/2/layout/IconVerticalSolidList"/>
    <dgm:cxn modelId="{29D41F90-E83C-46E7-94FC-5C1C04A644BB}" type="presParOf" srcId="{47984D1F-AFDB-4F5B-AB66-29C5990BC514}" destId="{8CB97368-A508-4AC8-9229-F187C4A162F2}" srcOrd="2" destOrd="0" presId="urn:microsoft.com/office/officeart/2018/2/layout/IconVerticalSolidList"/>
    <dgm:cxn modelId="{CE69A58D-6AF2-4214-BDCE-9E4CE43102AD}" type="presParOf" srcId="{47984D1F-AFDB-4F5B-AB66-29C5990BC514}" destId="{76D3FE0B-B085-4DC7-ABFE-8C030B5D06AB}" srcOrd="3" destOrd="0" presId="urn:microsoft.com/office/officeart/2018/2/layout/IconVerticalSolidList"/>
    <dgm:cxn modelId="{65142E83-DB03-4EA3-8F9A-D5CC8DDC67E7}" type="presParOf" srcId="{9A486D42-5604-4997-9885-6874948FAD88}" destId="{9B495402-C329-470A-A8C1-BFE0D8C96C9E}" srcOrd="5" destOrd="0" presId="urn:microsoft.com/office/officeart/2018/2/layout/IconVerticalSolidList"/>
    <dgm:cxn modelId="{A7C3BE18-C075-4E26-947A-C6C235839507}" type="presParOf" srcId="{9A486D42-5604-4997-9885-6874948FAD88}" destId="{5870E33D-7669-44E2-95A4-4BB1996E2D7F}" srcOrd="6" destOrd="0" presId="urn:microsoft.com/office/officeart/2018/2/layout/IconVerticalSolidList"/>
    <dgm:cxn modelId="{E5C59917-F914-4FC1-8CA5-BBA1465D69CA}" type="presParOf" srcId="{5870E33D-7669-44E2-95A4-4BB1996E2D7F}" destId="{A46FF63B-9EB7-410E-808D-6B7384ABEF00}" srcOrd="0" destOrd="0" presId="urn:microsoft.com/office/officeart/2018/2/layout/IconVerticalSolidList"/>
    <dgm:cxn modelId="{18CFB7FF-F0E0-4C75-A839-F28685FFB8B9}" type="presParOf" srcId="{5870E33D-7669-44E2-95A4-4BB1996E2D7F}" destId="{C828D47E-94E2-473F-BD1D-B8F362D63DAB}" srcOrd="1" destOrd="0" presId="urn:microsoft.com/office/officeart/2018/2/layout/IconVerticalSolidList"/>
    <dgm:cxn modelId="{D3C7A4A1-C097-4139-A619-B996274B4AB0}" type="presParOf" srcId="{5870E33D-7669-44E2-95A4-4BB1996E2D7F}" destId="{2E32C6D1-898D-468F-B760-91F32024DC0E}" srcOrd="2" destOrd="0" presId="urn:microsoft.com/office/officeart/2018/2/layout/IconVerticalSolidList"/>
    <dgm:cxn modelId="{E232753F-5300-46D1-BCE5-DE86AD7C765D}" type="presParOf" srcId="{5870E33D-7669-44E2-95A4-4BB1996E2D7F}" destId="{F6A50828-BF02-470A-84E1-69C37C3C01F2}" srcOrd="3" destOrd="0" presId="urn:microsoft.com/office/officeart/2018/2/layout/IconVerticalSolidList"/>
    <dgm:cxn modelId="{576E6619-F8B8-44D3-BC80-0F3A3A85B268}" type="presParOf" srcId="{9A486D42-5604-4997-9885-6874948FAD88}" destId="{E90C8859-8828-4F94-ADAE-CEC68894FA62}" srcOrd="7" destOrd="0" presId="urn:microsoft.com/office/officeart/2018/2/layout/IconVerticalSolidList"/>
    <dgm:cxn modelId="{2362EECD-CF3B-45A1-8EAD-EE2C7C68DEEB}" type="presParOf" srcId="{9A486D42-5604-4997-9885-6874948FAD88}" destId="{D370233A-0F5D-4264-8C91-7FAA12A79490}" srcOrd="8" destOrd="0" presId="urn:microsoft.com/office/officeart/2018/2/layout/IconVerticalSolidList"/>
    <dgm:cxn modelId="{6578268E-35BB-4A70-BD59-E9905B4B057C}" type="presParOf" srcId="{D370233A-0F5D-4264-8C91-7FAA12A79490}" destId="{EE6AD04E-8A3D-401D-A67D-BF9EDB53B46E}" srcOrd="0" destOrd="0" presId="urn:microsoft.com/office/officeart/2018/2/layout/IconVerticalSolidList"/>
    <dgm:cxn modelId="{F4572421-8CE6-4163-BA91-8327980961F6}" type="presParOf" srcId="{D370233A-0F5D-4264-8C91-7FAA12A79490}" destId="{8207FCD6-7759-40B5-96C6-33913C06C6EB}" srcOrd="1" destOrd="0" presId="urn:microsoft.com/office/officeart/2018/2/layout/IconVerticalSolidList"/>
    <dgm:cxn modelId="{A6349990-2F3E-409D-A211-1C1131DE5DCD}" type="presParOf" srcId="{D370233A-0F5D-4264-8C91-7FAA12A79490}" destId="{FE0494CE-67F8-498E-9767-D49CD087887D}" srcOrd="2" destOrd="0" presId="urn:microsoft.com/office/officeart/2018/2/layout/IconVerticalSolidList"/>
    <dgm:cxn modelId="{A5C94D6A-3AFA-41E5-87F5-D65CBC83FEE8}" type="presParOf" srcId="{D370233A-0F5D-4264-8C91-7FAA12A79490}" destId="{A929C471-4CB2-4B59-8CE6-5A8ED43048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27880BD-561C-4239-BB88-3EAEAF64745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541E55-608A-4FDD-A184-4D65963317B2}">
      <dgm:prSet/>
      <dgm:spPr/>
      <dgm:t>
        <a:bodyPr/>
        <a:lstStyle/>
        <a:p>
          <a:r>
            <a:rPr lang="it-IT"/>
            <a:t>Vibe coding intelligente</a:t>
          </a:r>
          <a:endParaRPr lang="en-US"/>
        </a:p>
      </dgm:t>
    </dgm:pt>
    <dgm:pt modelId="{5B3799E1-C229-4481-B729-A869EEDDCB27}" type="parTrans" cxnId="{1CD04772-CFF9-49EB-91D7-18C4F8B77F66}">
      <dgm:prSet/>
      <dgm:spPr/>
      <dgm:t>
        <a:bodyPr/>
        <a:lstStyle/>
        <a:p>
          <a:endParaRPr lang="en-US"/>
        </a:p>
      </dgm:t>
    </dgm:pt>
    <dgm:pt modelId="{4950EF16-CB6E-4FE5-B14C-798F40884682}" type="sibTrans" cxnId="{1CD04772-CFF9-49EB-91D7-18C4F8B77F66}">
      <dgm:prSet/>
      <dgm:spPr/>
      <dgm:t>
        <a:bodyPr/>
        <a:lstStyle/>
        <a:p>
          <a:endParaRPr lang="en-US"/>
        </a:p>
      </dgm:t>
    </dgm:pt>
    <dgm:pt modelId="{B3D4EB6E-697C-4AFE-A3D6-F54D48A99204}">
      <dgm:prSet/>
      <dgm:spPr/>
      <dgm:t>
        <a:bodyPr/>
        <a:lstStyle/>
        <a:p>
          <a:r>
            <a:rPr lang="it-IT"/>
            <a:t>Prodotto funzionante</a:t>
          </a:r>
          <a:endParaRPr lang="en-US"/>
        </a:p>
      </dgm:t>
    </dgm:pt>
    <dgm:pt modelId="{53BF7D86-8B7A-47C3-9F26-5FBA569B30CF}" type="parTrans" cxnId="{73D52040-3084-46C1-85A9-0514940D872A}">
      <dgm:prSet/>
      <dgm:spPr/>
      <dgm:t>
        <a:bodyPr/>
        <a:lstStyle/>
        <a:p>
          <a:endParaRPr lang="en-US"/>
        </a:p>
      </dgm:t>
    </dgm:pt>
    <dgm:pt modelId="{A9FD58C7-718C-40B6-90CE-1AB769F85CFF}" type="sibTrans" cxnId="{73D52040-3084-46C1-85A9-0514940D872A}">
      <dgm:prSet/>
      <dgm:spPr/>
      <dgm:t>
        <a:bodyPr/>
        <a:lstStyle/>
        <a:p>
          <a:endParaRPr lang="en-US"/>
        </a:p>
      </dgm:t>
    </dgm:pt>
    <dgm:pt modelId="{C91ABAE4-DC6E-48CD-B6E2-BEF7B0440498}">
      <dgm:prSet/>
      <dgm:spPr/>
      <dgm:t>
        <a:bodyPr/>
        <a:lstStyle/>
        <a:p>
          <a:r>
            <a:rPr lang="it-IT"/>
            <a:t>Errori</a:t>
          </a:r>
          <a:endParaRPr lang="en-US"/>
        </a:p>
      </dgm:t>
    </dgm:pt>
    <dgm:pt modelId="{EAC52567-3A19-484A-9AF8-B44B11442746}" type="parTrans" cxnId="{D642C3AC-67C6-4405-9099-AEECFEB36ADE}">
      <dgm:prSet/>
      <dgm:spPr/>
      <dgm:t>
        <a:bodyPr/>
        <a:lstStyle/>
        <a:p>
          <a:endParaRPr lang="en-US"/>
        </a:p>
      </dgm:t>
    </dgm:pt>
    <dgm:pt modelId="{3261FCE6-1B8B-4222-BDE7-A27C01F6D3C0}" type="sibTrans" cxnId="{D642C3AC-67C6-4405-9099-AEECFEB36ADE}">
      <dgm:prSet/>
      <dgm:spPr/>
      <dgm:t>
        <a:bodyPr/>
        <a:lstStyle/>
        <a:p>
          <a:endParaRPr lang="en-US"/>
        </a:p>
      </dgm:t>
    </dgm:pt>
    <dgm:pt modelId="{EF06BD7A-A20D-4634-9E11-EC8CC741E2ED}">
      <dgm:prSet/>
      <dgm:spPr/>
      <dgm:t>
        <a:bodyPr/>
        <a:lstStyle/>
        <a:p>
          <a:r>
            <a:rPr lang="it-IT"/>
            <a:t>Manutenzione </a:t>
          </a:r>
          <a:endParaRPr lang="en-US"/>
        </a:p>
      </dgm:t>
    </dgm:pt>
    <dgm:pt modelId="{64FBD74E-724F-4EC9-A304-3DDC6B2E093D}" type="parTrans" cxnId="{77DA8D49-C482-4F33-AE2D-728F077FF3F6}">
      <dgm:prSet/>
      <dgm:spPr/>
      <dgm:t>
        <a:bodyPr/>
        <a:lstStyle/>
        <a:p>
          <a:endParaRPr lang="en-US"/>
        </a:p>
      </dgm:t>
    </dgm:pt>
    <dgm:pt modelId="{24459623-C8E0-4CE6-BF24-0ACF053F61E9}" type="sibTrans" cxnId="{77DA8D49-C482-4F33-AE2D-728F077FF3F6}">
      <dgm:prSet/>
      <dgm:spPr/>
      <dgm:t>
        <a:bodyPr/>
        <a:lstStyle/>
        <a:p>
          <a:endParaRPr lang="en-US"/>
        </a:p>
      </dgm:t>
    </dgm:pt>
    <dgm:pt modelId="{603A548C-E98B-4722-9C3D-492CB821F1A1}" type="pres">
      <dgm:prSet presAssocID="{727880BD-561C-4239-BB88-3EAEAF6474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1C3199-6AF0-4ECA-9AC7-3E5F99A0D32A}" type="pres">
      <dgm:prSet presAssocID="{6D541E55-608A-4FDD-A184-4D65963317B2}" presName="hierRoot1" presStyleCnt="0"/>
      <dgm:spPr/>
    </dgm:pt>
    <dgm:pt modelId="{0C5976D7-E534-430E-B442-2E53CFC96170}" type="pres">
      <dgm:prSet presAssocID="{6D541E55-608A-4FDD-A184-4D65963317B2}" presName="composite" presStyleCnt="0"/>
      <dgm:spPr/>
    </dgm:pt>
    <dgm:pt modelId="{8DA978AD-1882-4E29-9D92-A98037171DEC}" type="pres">
      <dgm:prSet presAssocID="{6D541E55-608A-4FDD-A184-4D65963317B2}" presName="background" presStyleLbl="node0" presStyleIdx="0" presStyleCnt="4"/>
      <dgm:spPr/>
    </dgm:pt>
    <dgm:pt modelId="{896AD57C-9752-453B-B96D-B5982D5444CE}" type="pres">
      <dgm:prSet presAssocID="{6D541E55-608A-4FDD-A184-4D65963317B2}" presName="text" presStyleLbl="fgAcc0" presStyleIdx="0" presStyleCnt="4">
        <dgm:presLayoutVars>
          <dgm:chPref val="3"/>
        </dgm:presLayoutVars>
      </dgm:prSet>
      <dgm:spPr/>
    </dgm:pt>
    <dgm:pt modelId="{8870ECF5-BADE-4D55-A40D-162AEB6899F4}" type="pres">
      <dgm:prSet presAssocID="{6D541E55-608A-4FDD-A184-4D65963317B2}" presName="hierChild2" presStyleCnt="0"/>
      <dgm:spPr/>
    </dgm:pt>
    <dgm:pt modelId="{4AB258DD-6FE5-41BB-85D1-580718DC9EAA}" type="pres">
      <dgm:prSet presAssocID="{B3D4EB6E-697C-4AFE-A3D6-F54D48A99204}" presName="hierRoot1" presStyleCnt="0"/>
      <dgm:spPr/>
    </dgm:pt>
    <dgm:pt modelId="{C943636B-5999-4576-B71B-E6DAE7CE821D}" type="pres">
      <dgm:prSet presAssocID="{B3D4EB6E-697C-4AFE-A3D6-F54D48A99204}" presName="composite" presStyleCnt="0"/>
      <dgm:spPr/>
    </dgm:pt>
    <dgm:pt modelId="{2289DB62-A2DC-47A9-9927-593CC6390BE4}" type="pres">
      <dgm:prSet presAssocID="{B3D4EB6E-697C-4AFE-A3D6-F54D48A99204}" presName="background" presStyleLbl="node0" presStyleIdx="1" presStyleCnt="4"/>
      <dgm:spPr/>
    </dgm:pt>
    <dgm:pt modelId="{10C1254A-0E9A-4FD9-987F-F1CBB34AC1DB}" type="pres">
      <dgm:prSet presAssocID="{B3D4EB6E-697C-4AFE-A3D6-F54D48A99204}" presName="text" presStyleLbl="fgAcc0" presStyleIdx="1" presStyleCnt="4">
        <dgm:presLayoutVars>
          <dgm:chPref val="3"/>
        </dgm:presLayoutVars>
      </dgm:prSet>
      <dgm:spPr/>
    </dgm:pt>
    <dgm:pt modelId="{D532A51D-C212-4B36-8890-A61A58B70719}" type="pres">
      <dgm:prSet presAssocID="{B3D4EB6E-697C-4AFE-A3D6-F54D48A99204}" presName="hierChild2" presStyleCnt="0"/>
      <dgm:spPr/>
    </dgm:pt>
    <dgm:pt modelId="{DF84AB61-EE8A-4C65-9794-5344CC944764}" type="pres">
      <dgm:prSet presAssocID="{C91ABAE4-DC6E-48CD-B6E2-BEF7B0440498}" presName="hierRoot1" presStyleCnt="0"/>
      <dgm:spPr/>
    </dgm:pt>
    <dgm:pt modelId="{F5781DE6-1EAB-458B-9DFC-B128C79D68EE}" type="pres">
      <dgm:prSet presAssocID="{C91ABAE4-DC6E-48CD-B6E2-BEF7B0440498}" presName="composite" presStyleCnt="0"/>
      <dgm:spPr/>
    </dgm:pt>
    <dgm:pt modelId="{D1F07B68-632A-4990-8327-A1A868506603}" type="pres">
      <dgm:prSet presAssocID="{C91ABAE4-DC6E-48CD-B6E2-BEF7B0440498}" presName="background" presStyleLbl="node0" presStyleIdx="2" presStyleCnt="4"/>
      <dgm:spPr/>
    </dgm:pt>
    <dgm:pt modelId="{D33C9542-DDA0-4565-8777-D9AC698AE2DC}" type="pres">
      <dgm:prSet presAssocID="{C91ABAE4-DC6E-48CD-B6E2-BEF7B0440498}" presName="text" presStyleLbl="fgAcc0" presStyleIdx="2" presStyleCnt="4">
        <dgm:presLayoutVars>
          <dgm:chPref val="3"/>
        </dgm:presLayoutVars>
      </dgm:prSet>
      <dgm:spPr/>
    </dgm:pt>
    <dgm:pt modelId="{243E33AC-AA24-44E8-A00B-50B22DFB4057}" type="pres">
      <dgm:prSet presAssocID="{C91ABAE4-DC6E-48CD-B6E2-BEF7B0440498}" presName="hierChild2" presStyleCnt="0"/>
      <dgm:spPr/>
    </dgm:pt>
    <dgm:pt modelId="{2722224E-F4C7-4A77-A316-4AD967E52721}" type="pres">
      <dgm:prSet presAssocID="{EF06BD7A-A20D-4634-9E11-EC8CC741E2ED}" presName="hierRoot1" presStyleCnt="0"/>
      <dgm:spPr/>
    </dgm:pt>
    <dgm:pt modelId="{598C7D4E-897C-44B3-8AAE-1240A8E17C5A}" type="pres">
      <dgm:prSet presAssocID="{EF06BD7A-A20D-4634-9E11-EC8CC741E2ED}" presName="composite" presStyleCnt="0"/>
      <dgm:spPr/>
    </dgm:pt>
    <dgm:pt modelId="{B3C5290A-E535-4019-B158-01A56A5BE293}" type="pres">
      <dgm:prSet presAssocID="{EF06BD7A-A20D-4634-9E11-EC8CC741E2ED}" presName="background" presStyleLbl="node0" presStyleIdx="3" presStyleCnt="4"/>
      <dgm:spPr/>
    </dgm:pt>
    <dgm:pt modelId="{4D48ECBE-3FA4-4504-A949-E1DC95E541BD}" type="pres">
      <dgm:prSet presAssocID="{EF06BD7A-A20D-4634-9E11-EC8CC741E2ED}" presName="text" presStyleLbl="fgAcc0" presStyleIdx="3" presStyleCnt="4">
        <dgm:presLayoutVars>
          <dgm:chPref val="3"/>
        </dgm:presLayoutVars>
      </dgm:prSet>
      <dgm:spPr/>
    </dgm:pt>
    <dgm:pt modelId="{3B8B2AF3-4B3B-4253-89E1-889D84A455E5}" type="pres">
      <dgm:prSet presAssocID="{EF06BD7A-A20D-4634-9E11-EC8CC741E2ED}" presName="hierChild2" presStyleCnt="0"/>
      <dgm:spPr/>
    </dgm:pt>
  </dgm:ptLst>
  <dgm:cxnLst>
    <dgm:cxn modelId="{DCEAB413-E40A-45B6-9856-3654A452D907}" type="presOf" srcId="{727880BD-561C-4239-BB88-3EAEAF647459}" destId="{603A548C-E98B-4722-9C3D-492CB821F1A1}" srcOrd="0" destOrd="0" presId="urn:microsoft.com/office/officeart/2005/8/layout/hierarchy1"/>
    <dgm:cxn modelId="{73D52040-3084-46C1-85A9-0514940D872A}" srcId="{727880BD-561C-4239-BB88-3EAEAF647459}" destId="{B3D4EB6E-697C-4AFE-A3D6-F54D48A99204}" srcOrd="1" destOrd="0" parTransId="{53BF7D86-8B7A-47C3-9F26-5FBA569B30CF}" sibTransId="{A9FD58C7-718C-40B6-90CE-1AB769F85CFF}"/>
    <dgm:cxn modelId="{77DA8D49-C482-4F33-AE2D-728F077FF3F6}" srcId="{727880BD-561C-4239-BB88-3EAEAF647459}" destId="{EF06BD7A-A20D-4634-9E11-EC8CC741E2ED}" srcOrd="3" destOrd="0" parTransId="{64FBD74E-724F-4EC9-A304-3DDC6B2E093D}" sibTransId="{24459623-C8E0-4CE6-BF24-0ACF053F61E9}"/>
    <dgm:cxn modelId="{1CD04772-CFF9-49EB-91D7-18C4F8B77F66}" srcId="{727880BD-561C-4239-BB88-3EAEAF647459}" destId="{6D541E55-608A-4FDD-A184-4D65963317B2}" srcOrd="0" destOrd="0" parTransId="{5B3799E1-C229-4481-B729-A869EEDDCB27}" sibTransId="{4950EF16-CB6E-4FE5-B14C-798F40884682}"/>
    <dgm:cxn modelId="{6E679A7F-4B43-4365-A726-AF884053754E}" type="presOf" srcId="{B3D4EB6E-697C-4AFE-A3D6-F54D48A99204}" destId="{10C1254A-0E9A-4FD9-987F-F1CBB34AC1DB}" srcOrd="0" destOrd="0" presId="urn:microsoft.com/office/officeart/2005/8/layout/hierarchy1"/>
    <dgm:cxn modelId="{11C2C581-A5D6-4F5B-9596-6E8EDF2643DC}" type="presOf" srcId="{C91ABAE4-DC6E-48CD-B6E2-BEF7B0440498}" destId="{D33C9542-DDA0-4565-8777-D9AC698AE2DC}" srcOrd="0" destOrd="0" presId="urn:microsoft.com/office/officeart/2005/8/layout/hierarchy1"/>
    <dgm:cxn modelId="{9D25BD83-30EE-4A6A-882D-0B706753A022}" type="presOf" srcId="{EF06BD7A-A20D-4634-9E11-EC8CC741E2ED}" destId="{4D48ECBE-3FA4-4504-A949-E1DC95E541BD}" srcOrd="0" destOrd="0" presId="urn:microsoft.com/office/officeart/2005/8/layout/hierarchy1"/>
    <dgm:cxn modelId="{F6A65794-A889-4A6E-A53E-D587E423F31D}" type="presOf" srcId="{6D541E55-608A-4FDD-A184-4D65963317B2}" destId="{896AD57C-9752-453B-B96D-B5982D5444CE}" srcOrd="0" destOrd="0" presId="urn:microsoft.com/office/officeart/2005/8/layout/hierarchy1"/>
    <dgm:cxn modelId="{D642C3AC-67C6-4405-9099-AEECFEB36ADE}" srcId="{727880BD-561C-4239-BB88-3EAEAF647459}" destId="{C91ABAE4-DC6E-48CD-B6E2-BEF7B0440498}" srcOrd="2" destOrd="0" parTransId="{EAC52567-3A19-484A-9AF8-B44B11442746}" sibTransId="{3261FCE6-1B8B-4222-BDE7-A27C01F6D3C0}"/>
    <dgm:cxn modelId="{77886606-069E-442D-99EA-B13F9F271BCD}" type="presParOf" srcId="{603A548C-E98B-4722-9C3D-492CB821F1A1}" destId="{081C3199-6AF0-4ECA-9AC7-3E5F99A0D32A}" srcOrd="0" destOrd="0" presId="urn:microsoft.com/office/officeart/2005/8/layout/hierarchy1"/>
    <dgm:cxn modelId="{96B5A1E4-EE70-4317-AEE2-7DEDCDA3D5BC}" type="presParOf" srcId="{081C3199-6AF0-4ECA-9AC7-3E5F99A0D32A}" destId="{0C5976D7-E534-430E-B442-2E53CFC96170}" srcOrd="0" destOrd="0" presId="urn:microsoft.com/office/officeart/2005/8/layout/hierarchy1"/>
    <dgm:cxn modelId="{9FB0A729-029B-45A2-8D67-74633CE502F2}" type="presParOf" srcId="{0C5976D7-E534-430E-B442-2E53CFC96170}" destId="{8DA978AD-1882-4E29-9D92-A98037171DEC}" srcOrd="0" destOrd="0" presId="urn:microsoft.com/office/officeart/2005/8/layout/hierarchy1"/>
    <dgm:cxn modelId="{B21CACEF-EBD0-4F86-A688-677F8BC5A27B}" type="presParOf" srcId="{0C5976D7-E534-430E-B442-2E53CFC96170}" destId="{896AD57C-9752-453B-B96D-B5982D5444CE}" srcOrd="1" destOrd="0" presId="urn:microsoft.com/office/officeart/2005/8/layout/hierarchy1"/>
    <dgm:cxn modelId="{F9DCF491-3B7A-4B6F-B281-05DC65EAB19E}" type="presParOf" srcId="{081C3199-6AF0-4ECA-9AC7-3E5F99A0D32A}" destId="{8870ECF5-BADE-4D55-A40D-162AEB6899F4}" srcOrd="1" destOrd="0" presId="urn:microsoft.com/office/officeart/2005/8/layout/hierarchy1"/>
    <dgm:cxn modelId="{EB2AA134-7718-46DF-84C4-20D04CA6AEAD}" type="presParOf" srcId="{603A548C-E98B-4722-9C3D-492CB821F1A1}" destId="{4AB258DD-6FE5-41BB-85D1-580718DC9EAA}" srcOrd="1" destOrd="0" presId="urn:microsoft.com/office/officeart/2005/8/layout/hierarchy1"/>
    <dgm:cxn modelId="{0EA3C68B-BE8A-4174-AAEB-A467890A1EB1}" type="presParOf" srcId="{4AB258DD-6FE5-41BB-85D1-580718DC9EAA}" destId="{C943636B-5999-4576-B71B-E6DAE7CE821D}" srcOrd="0" destOrd="0" presId="urn:microsoft.com/office/officeart/2005/8/layout/hierarchy1"/>
    <dgm:cxn modelId="{3B9140E0-9153-4A22-B9D6-7C59E61CE3BA}" type="presParOf" srcId="{C943636B-5999-4576-B71B-E6DAE7CE821D}" destId="{2289DB62-A2DC-47A9-9927-593CC6390BE4}" srcOrd="0" destOrd="0" presId="urn:microsoft.com/office/officeart/2005/8/layout/hierarchy1"/>
    <dgm:cxn modelId="{0B479A0D-1C90-4BE4-A924-D1C9A7CC05A9}" type="presParOf" srcId="{C943636B-5999-4576-B71B-E6DAE7CE821D}" destId="{10C1254A-0E9A-4FD9-987F-F1CBB34AC1DB}" srcOrd="1" destOrd="0" presId="urn:microsoft.com/office/officeart/2005/8/layout/hierarchy1"/>
    <dgm:cxn modelId="{C0FA4C33-AC02-4533-A349-B6584F6C4461}" type="presParOf" srcId="{4AB258DD-6FE5-41BB-85D1-580718DC9EAA}" destId="{D532A51D-C212-4B36-8890-A61A58B70719}" srcOrd="1" destOrd="0" presId="urn:microsoft.com/office/officeart/2005/8/layout/hierarchy1"/>
    <dgm:cxn modelId="{638E342A-B535-4D7A-AF14-73FD56C77465}" type="presParOf" srcId="{603A548C-E98B-4722-9C3D-492CB821F1A1}" destId="{DF84AB61-EE8A-4C65-9794-5344CC944764}" srcOrd="2" destOrd="0" presId="urn:microsoft.com/office/officeart/2005/8/layout/hierarchy1"/>
    <dgm:cxn modelId="{B3DB0362-A9F8-40D6-BA8D-E083583EBE7E}" type="presParOf" srcId="{DF84AB61-EE8A-4C65-9794-5344CC944764}" destId="{F5781DE6-1EAB-458B-9DFC-B128C79D68EE}" srcOrd="0" destOrd="0" presId="urn:microsoft.com/office/officeart/2005/8/layout/hierarchy1"/>
    <dgm:cxn modelId="{30AE1803-0A7E-4B0E-B840-A247E4140063}" type="presParOf" srcId="{F5781DE6-1EAB-458B-9DFC-B128C79D68EE}" destId="{D1F07B68-632A-4990-8327-A1A868506603}" srcOrd="0" destOrd="0" presId="urn:microsoft.com/office/officeart/2005/8/layout/hierarchy1"/>
    <dgm:cxn modelId="{50CFF644-C05A-4CAD-9328-D46539CFAD6A}" type="presParOf" srcId="{F5781DE6-1EAB-458B-9DFC-B128C79D68EE}" destId="{D33C9542-DDA0-4565-8777-D9AC698AE2DC}" srcOrd="1" destOrd="0" presId="urn:microsoft.com/office/officeart/2005/8/layout/hierarchy1"/>
    <dgm:cxn modelId="{035AB679-0F41-4DCE-BA5E-812794AD6609}" type="presParOf" srcId="{DF84AB61-EE8A-4C65-9794-5344CC944764}" destId="{243E33AC-AA24-44E8-A00B-50B22DFB4057}" srcOrd="1" destOrd="0" presId="urn:microsoft.com/office/officeart/2005/8/layout/hierarchy1"/>
    <dgm:cxn modelId="{13D1DC7D-4909-4B22-A943-464BDD76D69F}" type="presParOf" srcId="{603A548C-E98B-4722-9C3D-492CB821F1A1}" destId="{2722224E-F4C7-4A77-A316-4AD967E52721}" srcOrd="3" destOrd="0" presId="urn:microsoft.com/office/officeart/2005/8/layout/hierarchy1"/>
    <dgm:cxn modelId="{0B85A4DD-D54B-402C-94F5-C8F4D2F1609B}" type="presParOf" srcId="{2722224E-F4C7-4A77-A316-4AD967E52721}" destId="{598C7D4E-897C-44B3-8AAE-1240A8E17C5A}" srcOrd="0" destOrd="0" presId="urn:microsoft.com/office/officeart/2005/8/layout/hierarchy1"/>
    <dgm:cxn modelId="{3FBBDBF4-79C3-43DD-AB50-36A2447838C2}" type="presParOf" srcId="{598C7D4E-897C-44B3-8AAE-1240A8E17C5A}" destId="{B3C5290A-E535-4019-B158-01A56A5BE293}" srcOrd="0" destOrd="0" presId="urn:microsoft.com/office/officeart/2005/8/layout/hierarchy1"/>
    <dgm:cxn modelId="{48F612C5-E3BE-4B09-B6FA-2C2764152FFA}" type="presParOf" srcId="{598C7D4E-897C-44B3-8AAE-1240A8E17C5A}" destId="{4D48ECBE-3FA4-4504-A949-E1DC95E541BD}" srcOrd="1" destOrd="0" presId="urn:microsoft.com/office/officeart/2005/8/layout/hierarchy1"/>
    <dgm:cxn modelId="{812CF27A-80B7-4ABF-A302-C9E210CC8CEF}" type="presParOf" srcId="{2722224E-F4C7-4A77-A316-4AD967E52721}" destId="{3B8B2AF3-4B3B-4253-89E1-889D84A455E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969803-4621-45A1-ACAC-FA2C952E349B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3662E8B-8644-4889-AF87-5695FA160A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Paradigma di programmazione</a:t>
          </a:r>
          <a:endParaRPr lang="en-US"/>
        </a:p>
      </dgm:t>
    </dgm:pt>
    <dgm:pt modelId="{AD3E2FD3-FA05-42DA-898F-543C4F2FD580}" type="parTrans" cxnId="{26C10E30-8AAA-4ECE-A3B7-8EC58DFF045F}">
      <dgm:prSet/>
      <dgm:spPr/>
      <dgm:t>
        <a:bodyPr/>
        <a:lstStyle/>
        <a:p>
          <a:endParaRPr lang="en-US"/>
        </a:p>
      </dgm:t>
    </dgm:pt>
    <dgm:pt modelId="{460C8BF8-05C8-4C0E-8138-3DFE87CDEAC3}" type="sibTrans" cxnId="{26C10E30-8AAA-4ECE-A3B7-8EC58DFF045F}">
      <dgm:prSet/>
      <dgm:spPr/>
      <dgm:t>
        <a:bodyPr/>
        <a:lstStyle/>
        <a:p>
          <a:endParaRPr lang="en-US"/>
        </a:p>
      </dgm:t>
    </dgm:pt>
    <dgm:pt modelId="{EB3B4275-B3E2-48E7-9EB9-ED534923C15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Programmazione orientata agli oggetti</a:t>
          </a:r>
          <a:endParaRPr lang="en-US" b="1"/>
        </a:p>
      </dgm:t>
    </dgm:pt>
    <dgm:pt modelId="{823DD850-9F65-4D0A-9C5A-36DF0F5CD6F7}" type="parTrans" cxnId="{F15772ED-B359-4C1D-8D88-19B4FD48CF64}">
      <dgm:prSet/>
      <dgm:spPr/>
      <dgm:t>
        <a:bodyPr/>
        <a:lstStyle/>
        <a:p>
          <a:endParaRPr lang="en-US"/>
        </a:p>
      </dgm:t>
    </dgm:pt>
    <dgm:pt modelId="{6B07B672-15AE-4C26-90BB-CBFC3B0C6210}" type="sibTrans" cxnId="{F15772ED-B359-4C1D-8D88-19B4FD48CF64}">
      <dgm:prSet/>
      <dgm:spPr/>
      <dgm:t>
        <a:bodyPr/>
        <a:lstStyle/>
        <a:p>
          <a:endParaRPr lang="en-US"/>
        </a:p>
      </dgm:t>
    </dgm:pt>
    <dgm:pt modelId="{50D36014-BB13-4863-AF9A-2A4248B9390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DTO e Mapper</a:t>
          </a:r>
          <a:endParaRPr lang="en-US" b="1"/>
        </a:p>
      </dgm:t>
    </dgm:pt>
    <dgm:pt modelId="{4F98BB47-6E50-472B-98F7-5B936EB6F193}" type="parTrans" cxnId="{CB6CB37F-D01B-4732-9C47-AB108A35869C}">
      <dgm:prSet/>
      <dgm:spPr/>
      <dgm:t>
        <a:bodyPr/>
        <a:lstStyle/>
        <a:p>
          <a:endParaRPr lang="en-US"/>
        </a:p>
      </dgm:t>
    </dgm:pt>
    <dgm:pt modelId="{D6830009-F98F-4EC8-9281-AF14D987AAEB}" type="sibTrans" cxnId="{CB6CB37F-D01B-4732-9C47-AB108A35869C}">
      <dgm:prSet/>
      <dgm:spPr/>
      <dgm:t>
        <a:bodyPr/>
        <a:lstStyle/>
        <a:p>
          <a:endParaRPr lang="en-US"/>
        </a:p>
      </dgm:t>
    </dgm:pt>
    <dgm:pt modelId="{50C2A93B-9D63-4533-AB11-6136DBAD5A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Uso di Singleton (Root, SessionManager)</a:t>
          </a:r>
          <a:endParaRPr lang="en-US" b="1"/>
        </a:p>
      </dgm:t>
    </dgm:pt>
    <dgm:pt modelId="{AAA85F8C-AF70-429E-A7AD-267D23789901}" type="parTrans" cxnId="{4361A393-A7DB-4192-941A-17D3660D2A9E}">
      <dgm:prSet/>
      <dgm:spPr/>
      <dgm:t>
        <a:bodyPr/>
        <a:lstStyle/>
        <a:p>
          <a:endParaRPr lang="en-US"/>
        </a:p>
      </dgm:t>
    </dgm:pt>
    <dgm:pt modelId="{22BA05F2-E0F2-4FCE-AE1F-395B87807A1A}" type="sibTrans" cxnId="{4361A393-A7DB-4192-941A-17D3660D2A9E}">
      <dgm:prSet/>
      <dgm:spPr/>
      <dgm:t>
        <a:bodyPr/>
        <a:lstStyle/>
        <a:p>
          <a:endParaRPr lang="en-US"/>
        </a:p>
      </dgm:t>
    </dgm:pt>
    <dgm:pt modelId="{3F32343B-F6CE-41C4-B342-74FAA4474BA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Modellazione</a:t>
          </a:r>
          <a:endParaRPr lang="en-US"/>
        </a:p>
      </dgm:t>
    </dgm:pt>
    <dgm:pt modelId="{F77BB02B-59EF-4AD7-BCE7-845A2E5574D2}" type="parTrans" cxnId="{EEB5DC1B-1A7C-43D6-B546-F8181F17DF10}">
      <dgm:prSet/>
      <dgm:spPr/>
      <dgm:t>
        <a:bodyPr/>
        <a:lstStyle/>
        <a:p>
          <a:endParaRPr lang="en-US"/>
        </a:p>
      </dgm:t>
    </dgm:pt>
    <dgm:pt modelId="{438CAC44-C11C-4AD9-BB29-16C2744B24C5}" type="sibTrans" cxnId="{EEB5DC1B-1A7C-43D6-B546-F8181F17DF10}">
      <dgm:prSet/>
      <dgm:spPr/>
      <dgm:t>
        <a:bodyPr/>
        <a:lstStyle/>
        <a:p>
          <a:endParaRPr lang="en-US"/>
        </a:p>
      </dgm:t>
    </dgm:pt>
    <dgm:pt modelId="{37FC7AAB-ECC3-46B4-87F0-88E0CAA0B6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UML (diagrammi classi, package, architettura</a:t>
          </a:r>
          <a:r>
            <a:rPr lang="it-IT"/>
            <a:t>)</a:t>
          </a:r>
          <a:endParaRPr lang="en-US"/>
        </a:p>
      </dgm:t>
    </dgm:pt>
    <dgm:pt modelId="{0DF4952A-C6D5-4D9A-89AB-6444C88E0D42}" type="parTrans" cxnId="{DCC7ABDA-80EA-4B8A-ACB9-C7F45F1EA529}">
      <dgm:prSet/>
      <dgm:spPr/>
      <dgm:t>
        <a:bodyPr/>
        <a:lstStyle/>
        <a:p>
          <a:endParaRPr lang="en-US"/>
        </a:p>
      </dgm:t>
    </dgm:pt>
    <dgm:pt modelId="{319C4081-E979-41C2-AEDB-14CC68CBE132}" type="sibTrans" cxnId="{DCC7ABDA-80EA-4B8A-ACB9-C7F45F1EA529}">
      <dgm:prSet/>
      <dgm:spPr/>
      <dgm:t>
        <a:bodyPr/>
        <a:lstStyle/>
        <a:p>
          <a:endParaRPr lang="en-US"/>
        </a:p>
      </dgm:t>
    </dgm:pt>
    <dgm:pt modelId="{9B5F6642-951A-4389-8C6B-4FF0C55CBC2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Linguaggio</a:t>
          </a:r>
          <a:endParaRPr lang="en-US"/>
        </a:p>
      </dgm:t>
    </dgm:pt>
    <dgm:pt modelId="{D7EEBBD9-996F-4277-8F87-5194B3417F18}" type="parTrans" cxnId="{3DAD9404-2566-4D26-9B79-7C870C587F5D}">
      <dgm:prSet/>
      <dgm:spPr/>
      <dgm:t>
        <a:bodyPr/>
        <a:lstStyle/>
        <a:p>
          <a:endParaRPr lang="en-US"/>
        </a:p>
      </dgm:t>
    </dgm:pt>
    <dgm:pt modelId="{69396DA2-48A5-4150-99D4-73B98BBAF5AD}" type="sibTrans" cxnId="{3DAD9404-2566-4D26-9B79-7C870C587F5D}">
      <dgm:prSet/>
      <dgm:spPr/>
      <dgm:t>
        <a:bodyPr/>
        <a:lstStyle/>
        <a:p>
          <a:endParaRPr lang="en-US"/>
        </a:p>
      </dgm:t>
    </dgm:pt>
    <dgm:pt modelId="{2C9D9BDD-697C-4683-83E3-A8D998D92C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Java</a:t>
          </a:r>
          <a:endParaRPr lang="en-US" b="1"/>
        </a:p>
      </dgm:t>
    </dgm:pt>
    <dgm:pt modelId="{BA8D86FB-3351-4DF8-9E39-9447C1C7EDE6}" type="parTrans" cxnId="{15D89F57-01F9-40A9-9DC2-519641DB4975}">
      <dgm:prSet/>
      <dgm:spPr/>
      <dgm:t>
        <a:bodyPr/>
        <a:lstStyle/>
        <a:p>
          <a:endParaRPr lang="en-US"/>
        </a:p>
      </dgm:t>
    </dgm:pt>
    <dgm:pt modelId="{2DBE1025-AB77-47D6-BCBE-04532B111A34}" type="sibTrans" cxnId="{15D89F57-01F9-40A9-9DC2-519641DB4975}">
      <dgm:prSet/>
      <dgm:spPr/>
      <dgm:t>
        <a:bodyPr/>
        <a:lstStyle/>
        <a:p>
          <a:endParaRPr lang="en-US"/>
        </a:p>
      </dgm:t>
    </dgm:pt>
    <dgm:pt modelId="{F89FBA01-FEC4-42A6-BF11-60F4061F012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Framework e Librerie</a:t>
          </a:r>
          <a:endParaRPr lang="en-US"/>
        </a:p>
      </dgm:t>
    </dgm:pt>
    <dgm:pt modelId="{11E3462D-166D-4C1B-BD86-35D089541CBA}" type="parTrans" cxnId="{C3B99F9C-AFFB-4982-AC0A-7BF3F068D2BF}">
      <dgm:prSet/>
      <dgm:spPr/>
      <dgm:t>
        <a:bodyPr/>
        <a:lstStyle/>
        <a:p>
          <a:endParaRPr lang="en-US"/>
        </a:p>
      </dgm:t>
    </dgm:pt>
    <dgm:pt modelId="{AFB1F3D9-1CD0-405F-8EDC-EEB32480D4B0}" type="sibTrans" cxnId="{C3B99F9C-AFFB-4982-AC0A-7BF3F068D2BF}">
      <dgm:prSet/>
      <dgm:spPr/>
      <dgm:t>
        <a:bodyPr/>
        <a:lstStyle/>
        <a:p>
          <a:endParaRPr lang="en-US"/>
        </a:p>
      </dgm:t>
    </dgm:pt>
    <dgm:pt modelId="{43DDB59B-44F4-4173-BE47-9B9DF355716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Spring Boot	|	Spring Data JPA</a:t>
          </a:r>
          <a:endParaRPr lang="en-US" b="1"/>
        </a:p>
      </dgm:t>
    </dgm:pt>
    <dgm:pt modelId="{20C0F62A-1284-4D98-A20E-6EEE198946E0}" type="parTrans" cxnId="{7FADA905-2D3E-44D5-8B26-DF8E68AEED49}">
      <dgm:prSet/>
      <dgm:spPr/>
      <dgm:t>
        <a:bodyPr/>
        <a:lstStyle/>
        <a:p>
          <a:endParaRPr lang="en-US"/>
        </a:p>
      </dgm:t>
    </dgm:pt>
    <dgm:pt modelId="{609C4D57-699A-47CC-BEFF-5FA3998CDBF0}" type="sibTrans" cxnId="{7FADA905-2D3E-44D5-8B26-DF8E68AEED49}">
      <dgm:prSet/>
      <dgm:spPr/>
      <dgm:t>
        <a:bodyPr/>
        <a:lstStyle/>
        <a:p>
          <a:endParaRPr lang="en-US"/>
        </a:p>
      </dgm:t>
    </dgm:pt>
    <dgm:pt modelId="{141E825E-CFDD-4FC1-9CF1-2D6A32DDBD1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H2 Database	|	Swing (GUI)</a:t>
          </a:r>
          <a:endParaRPr lang="en-US" b="1"/>
        </a:p>
      </dgm:t>
    </dgm:pt>
    <dgm:pt modelId="{67C74B6E-00CE-4745-A6C0-D5DA72931C28}" type="parTrans" cxnId="{2EE58229-1291-478D-B6BE-4671222F8284}">
      <dgm:prSet/>
      <dgm:spPr/>
      <dgm:t>
        <a:bodyPr/>
        <a:lstStyle/>
        <a:p>
          <a:endParaRPr lang="en-US"/>
        </a:p>
      </dgm:t>
    </dgm:pt>
    <dgm:pt modelId="{C8F30257-80A3-4313-898F-37BCE993E878}" type="sibTrans" cxnId="{2EE58229-1291-478D-B6BE-4671222F8284}">
      <dgm:prSet/>
      <dgm:spPr/>
      <dgm:t>
        <a:bodyPr/>
        <a:lstStyle/>
        <a:p>
          <a:endParaRPr lang="en-US"/>
        </a:p>
      </dgm:t>
    </dgm:pt>
    <dgm:pt modelId="{45C9CEC5-CDEA-4A41-9FB6-A8CEA9B71FFA}" type="pres">
      <dgm:prSet presAssocID="{F3969803-4621-45A1-ACAC-FA2C952E349B}" presName="root" presStyleCnt="0">
        <dgm:presLayoutVars>
          <dgm:dir/>
          <dgm:resizeHandles val="exact"/>
        </dgm:presLayoutVars>
      </dgm:prSet>
      <dgm:spPr/>
    </dgm:pt>
    <dgm:pt modelId="{CAB6DC10-5EF8-4FA0-937E-9F888E25170A}" type="pres">
      <dgm:prSet presAssocID="{43662E8B-8644-4889-AF87-5695FA160A1E}" presName="compNode" presStyleCnt="0"/>
      <dgm:spPr/>
    </dgm:pt>
    <dgm:pt modelId="{1C7032CA-8E6C-470E-8B66-067A9573AC52}" type="pres">
      <dgm:prSet presAssocID="{43662E8B-8644-4889-AF87-5695FA160A1E}" presName="bgRect" presStyleLbl="bgShp" presStyleIdx="0" presStyleCnt="4"/>
      <dgm:spPr/>
    </dgm:pt>
    <dgm:pt modelId="{0C16C53A-6C37-47EA-A8D8-BF9C8646A622}" type="pres">
      <dgm:prSet presAssocID="{43662E8B-8644-4889-AF87-5695FA160A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atore (maschile) con riempimento a tinta unita"/>
        </a:ext>
      </dgm:extLst>
    </dgm:pt>
    <dgm:pt modelId="{E5B90280-5E3E-481D-AA7E-08624142ED55}" type="pres">
      <dgm:prSet presAssocID="{43662E8B-8644-4889-AF87-5695FA160A1E}" presName="spaceRect" presStyleCnt="0"/>
      <dgm:spPr/>
    </dgm:pt>
    <dgm:pt modelId="{B838C32A-00AE-43AE-B77C-B1D5C601FF82}" type="pres">
      <dgm:prSet presAssocID="{43662E8B-8644-4889-AF87-5695FA160A1E}" presName="parTx" presStyleLbl="revTx" presStyleIdx="0" presStyleCnt="8">
        <dgm:presLayoutVars>
          <dgm:chMax val="0"/>
          <dgm:chPref val="0"/>
        </dgm:presLayoutVars>
      </dgm:prSet>
      <dgm:spPr/>
    </dgm:pt>
    <dgm:pt modelId="{993839AC-EBB1-4525-AB93-AFC5EFAFFE3B}" type="pres">
      <dgm:prSet presAssocID="{43662E8B-8644-4889-AF87-5695FA160A1E}" presName="desTx" presStyleLbl="revTx" presStyleIdx="1" presStyleCnt="8">
        <dgm:presLayoutVars/>
      </dgm:prSet>
      <dgm:spPr/>
    </dgm:pt>
    <dgm:pt modelId="{8B520376-E10B-4DFD-922A-514726F8833B}" type="pres">
      <dgm:prSet presAssocID="{460C8BF8-05C8-4C0E-8138-3DFE87CDEAC3}" presName="sibTrans" presStyleCnt="0"/>
      <dgm:spPr/>
    </dgm:pt>
    <dgm:pt modelId="{1EB0D9D5-BA4E-4B69-AE0C-AAF407E7A972}" type="pres">
      <dgm:prSet presAssocID="{3F32343B-F6CE-41C4-B342-74FAA4474BAC}" presName="compNode" presStyleCnt="0"/>
      <dgm:spPr/>
    </dgm:pt>
    <dgm:pt modelId="{3C7121CF-D02E-49EC-BAE5-709835E791E5}" type="pres">
      <dgm:prSet presAssocID="{3F32343B-F6CE-41C4-B342-74FAA4474BAC}" presName="bgRect" presStyleLbl="bgShp" presStyleIdx="1" presStyleCnt="4"/>
      <dgm:spPr/>
    </dgm:pt>
    <dgm:pt modelId="{FCF46C24-6885-4E5C-9439-2C733C3ECB3F}" type="pres">
      <dgm:prSet presAssocID="{3F32343B-F6CE-41C4-B342-74FAA4474B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D3F2A862-89C0-4DEA-A121-9CC3BBB692FE}" type="pres">
      <dgm:prSet presAssocID="{3F32343B-F6CE-41C4-B342-74FAA4474BAC}" presName="spaceRect" presStyleCnt="0"/>
      <dgm:spPr/>
    </dgm:pt>
    <dgm:pt modelId="{9760E814-C017-4607-9288-BBEFF6C32A1D}" type="pres">
      <dgm:prSet presAssocID="{3F32343B-F6CE-41C4-B342-74FAA4474BAC}" presName="parTx" presStyleLbl="revTx" presStyleIdx="2" presStyleCnt="8">
        <dgm:presLayoutVars>
          <dgm:chMax val="0"/>
          <dgm:chPref val="0"/>
        </dgm:presLayoutVars>
      </dgm:prSet>
      <dgm:spPr/>
    </dgm:pt>
    <dgm:pt modelId="{D50B830A-A262-4A1F-B231-A17CE92C2F2A}" type="pres">
      <dgm:prSet presAssocID="{3F32343B-F6CE-41C4-B342-74FAA4474BAC}" presName="desTx" presStyleLbl="revTx" presStyleIdx="3" presStyleCnt="8">
        <dgm:presLayoutVars/>
      </dgm:prSet>
      <dgm:spPr/>
    </dgm:pt>
    <dgm:pt modelId="{C91E4F52-9430-44E3-9D0B-87E0116673B3}" type="pres">
      <dgm:prSet presAssocID="{438CAC44-C11C-4AD9-BB29-16C2744B24C5}" presName="sibTrans" presStyleCnt="0"/>
      <dgm:spPr/>
    </dgm:pt>
    <dgm:pt modelId="{435224FD-8A13-4820-8ECB-7D6999C0426B}" type="pres">
      <dgm:prSet presAssocID="{9B5F6642-951A-4389-8C6B-4FF0C55CBC2D}" presName="compNode" presStyleCnt="0"/>
      <dgm:spPr/>
    </dgm:pt>
    <dgm:pt modelId="{631EF692-2073-49CF-B9E8-77176BC20A5F}" type="pres">
      <dgm:prSet presAssocID="{9B5F6642-951A-4389-8C6B-4FF0C55CBC2D}" presName="bgRect" presStyleLbl="bgShp" presStyleIdx="2" presStyleCnt="4"/>
      <dgm:spPr/>
    </dgm:pt>
    <dgm:pt modelId="{67990C7D-1AC0-4D23-BA80-9D7416C63026}" type="pres">
      <dgm:prSet presAssocID="{9B5F6642-951A-4389-8C6B-4FF0C55CBC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3AA5F0B-332D-438C-A583-A209B70A858F}" type="pres">
      <dgm:prSet presAssocID="{9B5F6642-951A-4389-8C6B-4FF0C55CBC2D}" presName="spaceRect" presStyleCnt="0"/>
      <dgm:spPr/>
    </dgm:pt>
    <dgm:pt modelId="{166D8EDB-B02B-471E-B07F-D9E361BC975C}" type="pres">
      <dgm:prSet presAssocID="{9B5F6642-951A-4389-8C6B-4FF0C55CBC2D}" presName="parTx" presStyleLbl="revTx" presStyleIdx="4" presStyleCnt="8">
        <dgm:presLayoutVars>
          <dgm:chMax val="0"/>
          <dgm:chPref val="0"/>
        </dgm:presLayoutVars>
      </dgm:prSet>
      <dgm:spPr/>
    </dgm:pt>
    <dgm:pt modelId="{346E9FCC-47C4-458F-8468-5E9FA5F1CE64}" type="pres">
      <dgm:prSet presAssocID="{9B5F6642-951A-4389-8C6B-4FF0C55CBC2D}" presName="desTx" presStyleLbl="revTx" presStyleIdx="5" presStyleCnt="8">
        <dgm:presLayoutVars/>
      </dgm:prSet>
      <dgm:spPr/>
    </dgm:pt>
    <dgm:pt modelId="{87673030-D62B-4966-A040-A516A3ECEA9E}" type="pres">
      <dgm:prSet presAssocID="{69396DA2-48A5-4150-99D4-73B98BBAF5AD}" presName="sibTrans" presStyleCnt="0"/>
      <dgm:spPr/>
    </dgm:pt>
    <dgm:pt modelId="{D83139E3-162E-4ABB-98C1-42705EB88C87}" type="pres">
      <dgm:prSet presAssocID="{F89FBA01-FEC4-42A6-BF11-60F4061F0129}" presName="compNode" presStyleCnt="0"/>
      <dgm:spPr/>
    </dgm:pt>
    <dgm:pt modelId="{B22882A4-A2FA-4D96-9149-4E9096AEA83E}" type="pres">
      <dgm:prSet presAssocID="{F89FBA01-FEC4-42A6-BF11-60F4061F0129}" presName="bgRect" presStyleLbl="bgShp" presStyleIdx="3" presStyleCnt="4"/>
      <dgm:spPr/>
    </dgm:pt>
    <dgm:pt modelId="{0F028DCE-00AD-4777-87C8-2902AB525E42}" type="pres">
      <dgm:prSet presAssocID="{F89FBA01-FEC4-42A6-BF11-60F4061F01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FF85323-5111-46E1-8220-1950F420E7F2}" type="pres">
      <dgm:prSet presAssocID="{F89FBA01-FEC4-42A6-BF11-60F4061F0129}" presName="spaceRect" presStyleCnt="0"/>
      <dgm:spPr/>
    </dgm:pt>
    <dgm:pt modelId="{3487360F-165C-41F7-A124-F6A694746C04}" type="pres">
      <dgm:prSet presAssocID="{F89FBA01-FEC4-42A6-BF11-60F4061F0129}" presName="parTx" presStyleLbl="revTx" presStyleIdx="6" presStyleCnt="8">
        <dgm:presLayoutVars>
          <dgm:chMax val="0"/>
          <dgm:chPref val="0"/>
        </dgm:presLayoutVars>
      </dgm:prSet>
      <dgm:spPr/>
    </dgm:pt>
    <dgm:pt modelId="{F6744DAF-B681-4182-A7ED-D797FD6F15DF}" type="pres">
      <dgm:prSet presAssocID="{F89FBA01-FEC4-42A6-BF11-60F4061F0129}" presName="desTx" presStyleLbl="revTx" presStyleIdx="7" presStyleCnt="8">
        <dgm:presLayoutVars/>
      </dgm:prSet>
      <dgm:spPr/>
    </dgm:pt>
  </dgm:ptLst>
  <dgm:cxnLst>
    <dgm:cxn modelId="{3DAD9404-2566-4D26-9B79-7C870C587F5D}" srcId="{F3969803-4621-45A1-ACAC-FA2C952E349B}" destId="{9B5F6642-951A-4389-8C6B-4FF0C55CBC2D}" srcOrd="2" destOrd="0" parTransId="{D7EEBBD9-996F-4277-8F87-5194B3417F18}" sibTransId="{69396DA2-48A5-4150-99D4-73B98BBAF5AD}"/>
    <dgm:cxn modelId="{7FADA905-2D3E-44D5-8B26-DF8E68AEED49}" srcId="{F89FBA01-FEC4-42A6-BF11-60F4061F0129}" destId="{43DDB59B-44F4-4173-BE47-9B9DF3557169}" srcOrd="0" destOrd="0" parTransId="{20C0F62A-1284-4D98-A20E-6EEE198946E0}" sibTransId="{609C4D57-699A-47CC-BEFF-5FA3998CDBF0}"/>
    <dgm:cxn modelId="{0C58FC09-43B2-40AA-991D-EC27ECCF3E3B}" type="presOf" srcId="{F89FBA01-FEC4-42A6-BF11-60F4061F0129}" destId="{3487360F-165C-41F7-A124-F6A694746C04}" srcOrd="0" destOrd="0" presId="urn:microsoft.com/office/officeart/2018/2/layout/IconVerticalSolidList"/>
    <dgm:cxn modelId="{E088AD10-6B3E-412F-9A4B-0B14B088CDAC}" type="presOf" srcId="{2C9D9BDD-697C-4683-83E3-A8D998D92CC9}" destId="{346E9FCC-47C4-458F-8468-5E9FA5F1CE64}" srcOrd="0" destOrd="0" presId="urn:microsoft.com/office/officeart/2018/2/layout/IconVerticalSolidList"/>
    <dgm:cxn modelId="{E814E419-2D4E-4E71-BA73-B5FE12A26F22}" type="presOf" srcId="{50D36014-BB13-4863-AF9A-2A4248B93906}" destId="{993839AC-EBB1-4525-AB93-AFC5EFAFFE3B}" srcOrd="0" destOrd="1" presId="urn:microsoft.com/office/officeart/2018/2/layout/IconVerticalSolidList"/>
    <dgm:cxn modelId="{EEB5DC1B-1A7C-43D6-B546-F8181F17DF10}" srcId="{F3969803-4621-45A1-ACAC-FA2C952E349B}" destId="{3F32343B-F6CE-41C4-B342-74FAA4474BAC}" srcOrd="1" destOrd="0" parTransId="{F77BB02B-59EF-4AD7-BCE7-845A2E5574D2}" sibTransId="{438CAC44-C11C-4AD9-BB29-16C2744B24C5}"/>
    <dgm:cxn modelId="{2EE58229-1291-478D-B6BE-4671222F8284}" srcId="{F89FBA01-FEC4-42A6-BF11-60F4061F0129}" destId="{141E825E-CFDD-4FC1-9CF1-2D6A32DDBD14}" srcOrd="1" destOrd="0" parTransId="{67C74B6E-00CE-4745-A6C0-D5DA72931C28}" sibTransId="{C8F30257-80A3-4313-898F-37BCE993E878}"/>
    <dgm:cxn modelId="{26C10E30-8AAA-4ECE-A3B7-8EC58DFF045F}" srcId="{F3969803-4621-45A1-ACAC-FA2C952E349B}" destId="{43662E8B-8644-4889-AF87-5695FA160A1E}" srcOrd="0" destOrd="0" parTransId="{AD3E2FD3-FA05-42DA-898F-543C4F2FD580}" sibTransId="{460C8BF8-05C8-4C0E-8138-3DFE87CDEAC3}"/>
    <dgm:cxn modelId="{1DE57F51-B9A6-44B2-AC65-F82BFE49606F}" type="presOf" srcId="{F3969803-4621-45A1-ACAC-FA2C952E349B}" destId="{45C9CEC5-CDEA-4A41-9FB6-A8CEA9B71FFA}" srcOrd="0" destOrd="0" presId="urn:microsoft.com/office/officeart/2018/2/layout/IconVerticalSolidList"/>
    <dgm:cxn modelId="{15D89F57-01F9-40A9-9DC2-519641DB4975}" srcId="{9B5F6642-951A-4389-8C6B-4FF0C55CBC2D}" destId="{2C9D9BDD-697C-4683-83E3-A8D998D92CC9}" srcOrd="0" destOrd="0" parTransId="{BA8D86FB-3351-4DF8-9E39-9447C1C7EDE6}" sibTransId="{2DBE1025-AB77-47D6-BCBE-04532B111A34}"/>
    <dgm:cxn modelId="{CB6CB37F-D01B-4732-9C47-AB108A35869C}" srcId="{43662E8B-8644-4889-AF87-5695FA160A1E}" destId="{50D36014-BB13-4863-AF9A-2A4248B93906}" srcOrd="1" destOrd="0" parTransId="{4F98BB47-6E50-472B-98F7-5B936EB6F193}" sibTransId="{D6830009-F98F-4EC8-9281-AF14D987AAEB}"/>
    <dgm:cxn modelId="{0C4FFC8C-C130-4284-8248-3D1D05D298A5}" type="presOf" srcId="{9B5F6642-951A-4389-8C6B-4FF0C55CBC2D}" destId="{166D8EDB-B02B-471E-B07F-D9E361BC975C}" srcOrd="0" destOrd="0" presId="urn:microsoft.com/office/officeart/2018/2/layout/IconVerticalSolidList"/>
    <dgm:cxn modelId="{4361A393-A7DB-4192-941A-17D3660D2A9E}" srcId="{43662E8B-8644-4889-AF87-5695FA160A1E}" destId="{50C2A93B-9D63-4533-AB11-6136DBAD5A36}" srcOrd="2" destOrd="0" parTransId="{AAA85F8C-AF70-429E-A7AD-267D23789901}" sibTransId="{22BA05F2-E0F2-4FCE-AE1F-395B87807A1A}"/>
    <dgm:cxn modelId="{FB2BF593-494B-4470-A3FF-9BFE35B9BF89}" type="presOf" srcId="{43DDB59B-44F4-4173-BE47-9B9DF3557169}" destId="{F6744DAF-B681-4182-A7ED-D797FD6F15DF}" srcOrd="0" destOrd="0" presId="urn:microsoft.com/office/officeart/2018/2/layout/IconVerticalSolidList"/>
    <dgm:cxn modelId="{C3B99F9C-AFFB-4982-AC0A-7BF3F068D2BF}" srcId="{F3969803-4621-45A1-ACAC-FA2C952E349B}" destId="{F89FBA01-FEC4-42A6-BF11-60F4061F0129}" srcOrd="3" destOrd="0" parTransId="{11E3462D-166D-4C1B-BD86-35D089541CBA}" sibTransId="{AFB1F3D9-1CD0-405F-8EDC-EEB32480D4B0}"/>
    <dgm:cxn modelId="{55E703A6-BFCB-4947-9508-912303E3BC64}" type="presOf" srcId="{43662E8B-8644-4889-AF87-5695FA160A1E}" destId="{B838C32A-00AE-43AE-B77C-B1D5C601FF82}" srcOrd="0" destOrd="0" presId="urn:microsoft.com/office/officeart/2018/2/layout/IconVerticalSolidList"/>
    <dgm:cxn modelId="{557B72B5-4967-4177-A50A-0927DA2A5014}" type="presOf" srcId="{50C2A93B-9D63-4533-AB11-6136DBAD5A36}" destId="{993839AC-EBB1-4525-AB93-AFC5EFAFFE3B}" srcOrd="0" destOrd="2" presId="urn:microsoft.com/office/officeart/2018/2/layout/IconVerticalSolidList"/>
    <dgm:cxn modelId="{DCC7ABDA-80EA-4B8A-ACB9-C7F45F1EA529}" srcId="{3F32343B-F6CE-41C4-B342-74FAA4474BAC}" destId="{37FC7AAB-ECC3-46B4-87F0-88E0CAA0B67C}" srcOrd="0" destOrd="0" parTransId="{0DF4952A-C6D5-4D9A-89AB-6444C88E0D42}" sibTransId="{319C4081-E979-41C2-AEDB-14CC68CBE132}"/>
    <dgm:cxn modelId="{657E25ED-776E-4578-A453-411CB0AF1106}" type="presOf" srcId="{141E825E-CFDD-4FC1-9CF1-2D6A32DDBD14}" destId="{F6744DAF-B681-4182-A7ED-D797FD6F15DF}" srcOrd="0" destOrd="1" presId="urn:microsoft.com/office/officeart/2018/2/layout/IconVerticalSolidList"/>
    <dgm:cxn modelId="{461D65ED-3EC7-4C1F-AFB1-6FA62C147D2C}" type="presOf" srcId="{3F32343B-F6CE-41C4-B342-74FAA4474BAC}" destId="{9760E814-C017-4607-9288-BBEFF6C32A1D}" srcOrd="0" destOrd="0" presId="urn:microsoft.com/office/officeart/2018/2/layout/IconVerticalSolidList"/>
    <dgm:cxn modelId="{F15772ED-B359-4C1D-8D88-19B4FD48CF64}" srcId="{43662E8B-8644-4889-AF87-5695FA160A1E}" destId="{EB3B4275-B3E2-48E7-9EB9-ED534923C157}" srcOrd="0" destOrd="0" parTransId="{823DD850-9F65-4D0A-9C5A-36DF0F5CD6F7}" sibTransId="{6B07B672-15AE-4C26-90BB-CBFC3B0C6210}"/>
    <dgm:cxn modelId="{AB8AD0F7-C13A-4614-8142-25576FC142DF}" type="presOf" srcId="{EB3B4275-B3E2-48E7-9EB9-ED534923C157}" destId="{993839AC-EBB1-4525-AB93-AFC5EFAFFE3B}" srcOrd="0" destOrd="0" presId="urn:microsoft.com/office/officeart/2018/2/layout/IconVerticalSolidList"/>
    <dgm:cxn modelId="{66AD65FE-BBAC-4515-8E86-31181244B5D2}" type="presOf" srcId="{37FC7AAB-ECC3-46B4-87F0-88E0CAA0B67C}" destId="{D50B830A-A262-4A1F-B231-A17CE92C2F2A}" srcOrd="0" destOrd="0" presId="urn:microsoft.com/office/officeart/2018/2/layout/IconVerticalSolidList"/>
    <dgm:cxn modelId="{3F5FE22A-FB1F-489B-98A0-D4B36BA85E4B}" type="presParOf" srcId="{45C9CEC5-CDEA-4A41-9FB6-A8CEA9B71FFA}" destId="{CAB6DC10-5EF8-4FA0-937E-9F888E25170A}" srcOrd="0" destOrd="0" presId="urn:microsoft.com/office/officeart/2018/2/layout/IconVerticalSolidList"/>
    <dgm:cxn modelId="{E8FC6FFE-09E6-42F1-9369-8D0E6D879FD3}" type="presParOf" srcId="{CAB6DC10-5EF8-4FA0-937E-9F888E25170A}" destId="{1C7032CA-8E6C-470E-8B66-067A9573AC52}" srcOrd="0" destOrd="0" presId="urn:microsoft.com/office/officeart/2018/2/layout/IconVerticalSolidList"/>
    <dgm:cxn modelId="{4EDC3D37-41BE-4080-8281-19726DA70A9C}" type="presParOf" srcId="{CAB6DC10-5EF8-4FA0-937E-9F888E25170A}" destId="{0C16C53A-6C37-47EA-A8D8-BF9C8646A622}" srcOrd="1" destOrd="0" presId="urn:microsoft.com/office/officeart/2018/2/layout/IconVerticalSolidList"/>
    <dgm:cxn modelId="{100B9974-E57E-4E4D-A2BA-07EF4849700D}" type="presParOf" srcId="{CAB6DC10-5EF8-4FA0-937E-9F888E25170A}" destId="{E5B90280-5E3E-481D-AA7E-08624142ED55}" srcOrd="2" destOrd="0" presId="urn:microsoft.com/office/officeart/2018/2/layout/IconVerticalSolidList"/>
    <dgm:cxn modelId="{0E6F8B07-9506-49FB-B3E6-2C2D1FCEB30A}" type="presParOf" srcId="{CAB6DC10-5EF8-4FA0-937E-9F888E25170A}" destId="{B838C32A-00AE-43AE-B77C-B1D5C601FF82}" srcOrd="3" destOrd="0" presId="urn:microsoft.com/office/officeart/2018/2/layout/IconVerticalSolidList"/>
    <dgm:cxn modelId="{3FE5E200-717D-4702-872A-61EEA9DA4176}" type="presParOf" srcId="{CAB6DC10-5EF8-4FA0-937E-9F888E25170A}" destId="{993839AC-EBB1-4525-AB93-AFC5EFAFFE3B}" srcOrd="4" destOrd="0" presId="urn:microsoft.com/office/officeart/2018/2/layout/IconVerticalSolidList"/>
    <dgm:cxn modelId="{22F2D86A-24BD-4703-AD18-CBFD8C9745CD}" type="presParOf" srcId="{45C9CEC5-CDEA-4A41-9FB6-A8CEA9B71FFA}" destId="{8B520376-E10B-4DFD-922A-514726F8833B}" srcOrd="1" destOrd="0" presId="urn:microsoft.com/office/officeart/2018/2/layout/IconVerticalSolidList"/>
    <dgm:cxn modelId="{7180C48A-6340-4A4D-B0C9-BCF2926A9919}" type="presParOf" srcId="{45C9CEC5-CDEA-4A41-9FB6-A8CEA9B71FFA}" destId="{1EB0D9D5-BA4E-4B69-AE0C-AAF407E7A972}" srcOrd="2" destOrd="0" presId="urn:microsoft.com/office/officeart/2018/2/layout/IconVerticalSolidList"/>
    <dgm:cxn modelId="{DF15BFFC-896E-4995-AA02-4FD5B2B0FA91}" type="presParOf" srcId="{1EB0D9D5-BA4E-4B69-AE0C-AAF407E7A972}" destId="{3C7121CF-D02E-49EC-BAE5-709835E791E5}" srcOrd="0" destOrd="0" presId="urn:microsoft.com/office/officeart/2018/2/layout/IconVerticalSolidList"/>
    <dgm:cxn modelId="{61C917EE-049E-4574-901C-AAECACD86A17}" type="presParOf" srcId="{1EB0D9D5-BA4E-4B69-AE0C-AAF407E7A972}" destId="{FCF46C24-6885-4E5C-9439-2C733C3ECB3F}" srcOrd="1" destOrd="0" presId="urn:microsoft.com/office/officeart/2018/2/layout/IconVerticalSolidList"/>
    <dgm:cxn modelId="{22E843C8-C675-4C41-BF20-04D18E135B15}" type="presParOf" srcId="{1EB0D9D5-BA4E-4B69-AE0C-AAF407E7A972}" destId="{D3F2A862-89C0-4DEA-A121-9CC3BBB692FE}" srcOrd="2" destOrd="0" presId="urn:microsoft.com/office/officeart/2018/2/layout/IconVerticalSolidList"/>
    <dgm:cxn modelId="{7BD2BD8B-8F56-485E-9E95-81740903DB33}" type="presParOf" srcId="{1EB0D9D5-BA4E-4B69-AE0C-AAF407E7A972}" destId="{9760E814-C017-4607-9288-BBEFF6C32A1D}" srcOrd="3" destOrd="0" presId="urn:microsoft.com/office/officeart/2018/2/layout/IconVerticalSolidList"/>
    <dgm:cxn modelId="{94F817B5-5D85-42C8-843B-35502294D5D2}" type="presParOf" srcId="{1EB0D9D5-BA4E-4B69-AE0C-AAF407E7A972}" destId="{D50B830A-A262-4A1F-B231-A17CE92C2F2A}" srcOrd="4" destOrd="0" presId="urn:microsoft.com/office/officeart/2018/2/layout/IconVerticalSolidList"/>
    <dgm:cxn modelId="{F8F87BE1-C071-4B52-B57C-E1CA9B18E723}" type="presParOf" srcId="{45C9CEC5-CDEA-4A41-9FB6-A8CEA9B71FFA}" destId="{C91E4F52-9430-44E3-9D0B-87E0116673B3}" srcOrd="3" destOrd="0" presId="urn:microsoft.com/office/officeart/2018/2/layout/IconVerticalSolidList"/>
    <dgm:cxn modelId="{0FAEC111-825B-4600-B5AF-7D16A808D6FC}" type="presParOf" srcId="{45C9CEC5-CDEA-4A41-9FB6-A8CEA9B71FFA}" destId="{435224FD-8A13-4820-8ECB-7D6999C0426B}" srcOrd="4" destOrd="0" presId="urn:microsoft.com/office/officeart/2018/2/layout/IconVerticalSolidList"/>
    <dgm:cxn modelId="{D5464077-95D4-419F-8C7F-BA91CA17BB58}" type="presParOf" srcId="{435224FD-8A13-4820-8ECB-7D6999C0426B}" destId="{631EF692-2073-49CF-B9E8-77176BC20A5F}" srcOrd="0" destOrd="0" presId="urn:microsoft.com/office/officeart/2018/2/layout/IconVerticalSolidList"/>
    <dgm:cxn modelId="{2343CFDA-3989-4DE6-9DE6-95FB5991D39A}" type="presParOf" srcId="{435224FD-8A13-4820-8ECB-7D6999C0426B}" destId="{67990C7D-1AC0-4D23-BA80-9D7416C63026}" srcOrd="1" destOrd="0" presId="urn:microsoft.com/office/officeart/2018/2/layout/IconVerticalSolidList"/>
    <dgm:cxn modelId="{20CEF09F-FED3-4DE4-831A-0741BF760584}" type="presParOf" srcId="{435224FD-8A13-4820-8ECB-7D6999C0426B}" destId="{33AA5F0B-332D-438C-A583-A209B70A858F}" srcOrd="2" destOrd="0" presId="urn:microsoft.com/office/officeart/2018/2/layout/IconVerticalSolidList"/>
    <dgm:cxn modelId="{049EA755-0A78-461D-86C5-BBBD34890C53}" type="presParOf" srcId="{435224FD-8A13-4820-8ECB-7D6999C0426B}" destId="{166D8EDB-B02B-471E-B07F-D9E361BC975C}" srcOrd="3" destOrd="0" presId="urn:microsoft.com/office/officeart/2018/2/layout/IconVerticalSolidList"/>
    <dgm:cxn modelId="{1B2E8822-C67A-4764-A2B4-8538DAD0855B}" type="presParOf" srcId="{435224FD-8A13-4820-8ECB-7D6999C0426B}" destId="{346E9FCC-47C4-458F-8468-5E9FA5F1CE64}" srcOrd="4" destOrd="0" presId="urn:microsoft.com/office/officeart/2018/2/layout/IconVerticalSolidList"/>
    <dgm:cxn modelId="{19A844A2-487C-4D20-9DBD-B559E4C883AD}" type="presParOf" srcId="{45C9CEC5-CDEA-4A41-9FB6-A8CEA9B71FFA}" destId="{87673030-D62B-4966-A040-A516A3ECEA9E}" srcOrd="5" destOrd="0" presId="urn:microsoft.com/office/officeart/2018/2/layout/IconVerticalSolidList"/>
    <dgm:cxn modelId="{D678CD15-4A1E-47A9-804F-88550C0E2D74}" type="presParOf" srcId="{45C9CEC5-CDEA-4A41-9FB6-A8CEA9B71FFA}" destId="{D83139E3-162E-4ABB-98C1-42705EB88C87}" srcOrd="6" destOrd="0" presId="urn:microsoft.com/office/officeart/2018/2/layout/IconVerticalSolidList"/>
    <dgm:cxn modelId="{26EE0722-7069-4CE2-9189-F6963E9D98BF}" type="presParOf" srcId="{D83139E3-162E-4ABB-98C1-42705EB88C87}" destId="{B22882A4-A2FA-4D96-9149-4E9096AEA83E}" srcOrd="0" destOrd="0" presId="urn:microsoft.com/office/officeart/2018/2/layout/IconVerticalSolidList"/>
    <dgm:cxn modelId="{D274EBE0-78D6-49F2-8E3E-D661D581817F}" type="presParOf" srcId="{D83139E3-162E-4ABB-98C1-42705EB88C87}" destId="{0F028DCE-00AD-4777-87C8-2902AB525E42}" srcOrd="1" destOrd="0" presId="urn:microsoft.com/office/officeart/2018/2/layout/IconVerticalSolidList"/>
    <dgm:cxn modelId="{D88312EF-2541-46D2-B2DA-4D8BA99B67C9}" type="presParOf" srcId="{D83139E3-162E-4ABB-98C1-42705EB88C87}" destId="{BFF85323-5111-46E1-8220-1950F420E7F2}" srcOrd="2" destOrd="0" presId="urn:microsoft.com/office/officeart/2018/2/layout/IconVerticalSolidList"/>
    <dgm:cxn modelId="{00B98723-32BB-442C-A6C1-7E32D04F3F4D}" type="presParOf" srcId="{D83139E3-162E-4ABB-98C1-42705EB88C87}" destId="{3487360F-165C-41F7-A124-F6A694746C04}" srcOrd="3" destOrd="0" presId="urn:microsoft.com/office/officeart/2018/2/layout/IconVerticalSolidList"/>
    <dgm:cxn modelId="{88490B6D-030A-44F6-9D49-035BCFC91DAB}" type="presParOf" srcId="{D83139E3-162E-4ABB-98C1-42705EB88C87}" destId="{F6744DAF-B681-4182-A7ED-D797FD6F15D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3397A0-3A36-4717-800F-2D924CDFB5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464FC7-C07E-4716-84DE-7D317C20328C}">
      <dgm:prSet/>
      <dgm:spPr/>
      <dgm:t>
        <a:bodyPr/>
        <a:lstStyle/>
        <a:p>
          <a:r>
            <a:rPr lang="it-IT" dirty="0"/>
            <a:t>🔄 Iterazioni brevi</a:t>
          </a:r>
          <a:endParaRPr lang="en-US" dirty="0"/>
        </a:p>
      </dgm:t>
    </dgm:pt>
    <dgm:pt modelId="{6224C45A-34E6-44D1-AF2B-33FDBF4E4361}" type="parTrans" cxnId="{A7AB49DA-D2D5-431B-89A4-55003817AE4E}">
      <dgm:prSet/>
      <dgm:spPr/>
      <dgm:t>
        <a:bodyPr/>
        <a:lstStyle/>
        <a:p>
          <a:endParaRPr lang="en-US"/>
        </a:p>
      </dgm:t>
    </dgm:pt>
    <dgm:pt modelId="{E6FF8814-CB2B-4948-8734-604EB419053F}" type="sibTrans" cxnId="{A7AB49DA-D2D5-431B-89A4-55003817AE4E}">
      <dgm:prSet/>
      <dgm:spPr/>
      <dgm:t>
        <a:bodyPr/>
        <a:lstStyle/>
        <a:p>
          <a:endParaRPr lang="en-US"/>
        </a:p>
      </dgm:t>
    </dgm:pt>
    <dgm:pt modelId="{CFDF10FD-CE79-4B4F-A453-CEC494900194}">
      <dgm:prSet/>
      <dgm:spPr/>
      <dgm:t>
        <a:bodyPr/>
        <a:lstStyle/>
        <a:p>
          <a:r>
            <a:rPr lang="it-IT"/>
            <a:t>♻ Refactoring continuo</a:t>
          </a:r>
          <a:endParaRPr lang="en-US"/>
        </a:p>
      </dgm:t>
    </dgm:pt>
    <dgm:pt modelId="{1DBAE262-C3B6-419D-A9BC-B601FB95A84F}" type="parTrans" cxnId="{E293AB49-0D35-4EC5-84BC-CA156D0D98AC}">
      <dgm:prSet/>
      <dgm:spPr/>
      <dgm:t>
        <a:bodyPr/>
        <a:lstStyle/>
        <a:p>
          <a:endParaRPr lang="en-US"/>
        </a:p>
      </dgm:t>
    </dgm:pt>
    <dgm:pt modelId="{02765360-979E-4FDE-8830-90FEBB551C94}" type="sibTrans" cxnId="{E293AB49-0D35-4EC5-84BC-CA156D0D98AC}">
      <dgm:prSet/>
      <dgm:spPr/>
      <dgm:t>
        <a:bodyPr/>
        <a:lstStyle/>
        <a:p>
          <a:endParaRPr lang="en-US"/>
        </a:p>
      </dgm:t>
    </dgm:pt>
    <dgm:pt modelId="{CC0345B0-FF81-44B8-944D-8AF4DA49F7A3}">
      <dgm:prSet/>
      <dgm:spPr/>
      <dgm:t>
        <a:bodyPr/>
        <a:lstStyle/>
        <a:p>
          <a:r>
            <a:rPr lang="it-IT" dirty="0"/>
            <a:t>👥 </a:t>
          </a:r>
          <a:r>
            <a:rPr lang="it-IT" dirty="0" err="1"/>
            <a:t>Pair</a:t>
          </a:r>
          <a:r>
            <a:rPr lang="it-IT" dirty="0"/>
            <a:t> programming quasi costantemente</a:t>
          </a:r>
          <a:endParaRPr lang="en-US" dirty="0"/>
        </a:p>
      </dgm:t>
    </dgm:pt>
    <dgm:pt modelId="{D30A92E5-CBF2-4061-A75C-B489C81E669C}" type="parTrans" cxnId="{5AE0A3B3-FA0D-48C8-BB2A-28E673C82D72}">
      <dgm:prSet/>
      <dgm:spPr/>
      <dgm:t>
        <a:bodyPr/>
        <a:lstStyle/>
        <a:p>
          <a:endParaRPr lang="en-US"/>
        </a:p>
      </dgm:t>
    </dgm:pt>
    <dgm:pt modelId="{9E93C95C-C9C0-49FF-8381-A2EF78155904}" type="sibTrans" cxnId="{5AE0A3B3-FA0D-48C8-BB2A-28E673C82D72}">
      <dgm:prSet/>
      <dgm:spPr/>
      <dgm:t>
        <a:bodyPr/>
        <a:lstStyle/>
        <a:p>
          <a:endParaRPr lang="en-US"/>
        </a:p>
      </dgm:t>
    </dgm:pt>
    <dgm:pt modelId="{60852C64-8EDC-4360-9BA1-7EBB99CEDBB9}">
      <dgm:prSet/>
      <dgm:spPr/>
      <dgm:t>
        <a:bodyPr/>
        <a:lstStyle/>
        <a:p>
          <a:r>
            <a:rPr lang="it-IT"/>
            <a:t>📝 Documentazione aggiornata progressivamente</a:t>
          </a:r>
          <a:endParaRPr lang="en-US"/>
        </a:p>
      </dgm:t>
    </dgm:pt>
    <dgm:pt modelId="{716BB4C3-C1B8-4584-ACD0-1A81C757D614}" type="parTrans" cxnId="{6CF6CF4C-68C2-449F-A4A1-9B8B75A2D294}">
      <dgm:prSet/>
      <dgm:spPr/>
      <dgm:t>
        <a:bodyPr/>
        <a:lstStyle/>
        <a:p>
          <a:endParaRPr lang="en-US"/>
        </a:p>
      </dgm:t>
    </dgm:pt>
    <dgm:pt modelId="{DB04E63F-7D77-4B30-8033-A02C080CA26F}" type="sibTrans" cxnId="{6CF6CF4C-68C2-449F-A4A1-9B8B75A2D294}">
      <dgm:prSet/>
      <dgm:spPr/>
      <dgm:t>
        <a:bodyPr/>
        <a:lstStyle/>
        <a:p>
          <a:endParaRPr lang="en-US"/>
        </a:p>
      </dgm:t>
    </dgm:pt>
    <dgm:pt modelId="{D8641DA1-A029-4AC7-A850-09E542FBD258}">
      <dgm:prSet/>
      <dgm:spPr/>
      <dgm:t>
        <a:bodyPr/>
        <a:lstStyle/>
        <a:p>
          <a:r>
            <a:rPr lang="it-IT"/>
            <a:t>🔁 Feedback loop continuo tra sviluppo e miglioramento</a:t>
          </a:r>
          <a:endParaRPr lang="en-US"/>
        </a:p>
      </dgm:t>
    </dgm:pt>
    <dgm:pt modelId="{3EDA092E-BD9C-420E-9887-0048134E49A2}" type="parTrans" cxnId="{9B2139A4-1D77-48A8-9028-B7B0EDC81180}">
      <dgm:prSet/>
      <dgm:spPr/>
      <dgm:t>
        <a:bodyPr/>
        <a:lstStyle/>
        <a:p>
          <a:endParaRPr lang="en-US"/>
        </a:p>
      </dgm:t>
    </dgm:pt>
    <dgm:pt modelId="{3E24227B-0F95-4824-8482-5F57C270F59F}" type="sibTrans" cxnId="{9B2139A4-1D77-48A8-9028-B7B0EDC81180}">
      <dgm:prSet/>
      <dgm:spPr/>
      <dgm:t>
        <a:bodyPr/>
        <a:lstStyle/>
        <a:p>
          <a:endParaRPr lang="en-US"/>
        </a:p>
      </dgm:t>
    </dgm:pt>
    <dgm:pt modelId="{CC0D350B-FB48-41CC-8FBA-612F5DF83851}" type="pres">
      <dgm:prSet presAssocID="{B63397A0-3A36-4717-800F-2D924CDFB568}" presName="linear" presStyleCnt="0">
        <dgm:presLayoutVars>
          <dgm:animLvl val="lvl"/>
          <dgm:resizeHandles val="exact"/>
        </dgm:presLayoutVars>
      </dgm:prSet>
      <dgm:spPr/>
    </dgm:pt>
    <dgm:pt modelId="{11C79A29-1E90-49D4-B163-B76A598B5BFE}" type="pres">
      <dgm:prSet presAssocID="{B2464FC7-C07E-4716-84DE-7D317C2032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2FD58A-FFF3-4A1D-BECB-D61CC0AA3F26}" type="pres">
      <dgm:prSet presAssocID="{E6FF8814-CB2B-4948-8734-604EB419053F}" presName="spacer" presStyleCnt="0"/>
      <dgm:spPr/>
    </dgm:pt>
    <dgm:pt modelId="{9123BF39-C238-42E5-BE69-F3481899017F}" type="pres">
      <dgm:prSet presAssocID="{CFDF10FD-CE79-4B4F-A453-CEC4949001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CB0205-1CD3-416D-8202-48C1EFBEF592}" type="pres">
      <dgm:prSet presAssocID="{02765360-979E-4FDE-8830-90FEBB551C94}" presName="spacer" presStyleCnt="0"/>
      <dgm:spPr/>
    </dgm:pt>
    <dgm:pt modelId="{B4FAFFFB-DD9B-4A85-AB58-1221E0B306CA}" type="pres">
      <dgm:prSet presAssocID="{CC0345B0-FF81-44B8-944D-8AF4DA49F7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B9C2365-20CA-4C47-B6A9-BD1E703070BC}" type="pres">
      <dgm:prSet presAssocID="{9E93C95C-C9C0-49FF-8381-A2EF78155904}" presName="spacer" presStyleCnt="0"/>
      <dgm:spPr/>
    </dgm:pt>
    <dgm:pt modelId="{609C4B47-F65C-4919-9693-E68E8808CBC1}" type="pres">
      <dgm:prSet presAssocID="{60852C64-8EDC-4360-9BA1-7EBB99CEDB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9C348D-68C6-404A-B2C1-3A3738420129}" type="pres">
      <dgm:prSet presAssocID="{DB04E63F-7D77-4B30-8033-A02C080CA26F}" presName="spacer" presStyleCnt="0"/>
      <dgm:spPr/>
    </dgm:pt>
    <dgm:pt modelId="{B7C7EADA-65F9-4F33-AA50-E1A57A922F8E}" type="pres">
      <dgm:prSet presAssocID="{D8641DA1-A029-4AC7-A850-09E542FBD25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8C511E-CDCF-4CBA-86C8-3500206FBC43}" type="presOf" srcId="{D8641DA1-A029-4AC7-A850-09E542FBD258}" destId="{B7C7EADA-65F9-4F33-AA50-E1A57A922F8E}" srcOrd="0" destOrd="0" presId="urn:microsoft.com/office/officeart/2005/8/layout/vList2"/>
    <dgm:cxn modelId="{6C654369-3574-4BF9-A70D-F2DA3F86198B}" type="presOf" srcId="{B63397A0-3A36-4717-800F-2D924CDFB568}" destId="{CC0D350B-FB48-41CC-8FBA-612F5DF83851}" srcOrd="0" destOrd="0" presId="urn:microsoft.com/office/officeart/2005/8/layout/vList2"/>
    <dgm:cxn modelId="{E293AB49-0D35-4EC5-84BC-CA156D0D98AC}" srcId="{B63397A0-3A36-4717-800F-2D924CDFB568}" destId="{CFDF10FD-CE79-4B4F-A453-CEC494900194}" srcOrd="1" destOrd="0" parTransId="{1DBAE262-C3B6-419D-A9BC-B601FB95A84F}" sibTransId="{02765360-979E-4FDE-8830-90FEBB551C94}"/>
    <dgm:cxn modelId="{6CF6CF4C-68C2-449F-A4A1-9B8B75A2D294}" srcId="{B63397A0-3A36-4717-800F-2D924CDFB568}" destId="{60852C64-8EDC-4360-9BA1-7EBB99CEDBB9}" srcOrd="3" destOrd="0" parTransId="{716BB4C3-C1B8-4584-ACD0-1A81C757D614}" sibTransId="{DB04E63F-7D77-4B30-8033-A02C080CA26F}"/>
    <dgm:cxn modelId="{12A12B81-FA58-40CD-AE8F-2B6A6A696F45}" type="presOf" srcId="{CFDF10FD-CE79-4B4F-A453-CEC494900194}" destId="{9123BF39-C238-42E5-BE69-F3481899017F}" srcOrd="0" destOrd="0" presId="urn:microsoft.com/office/officeart/2005/8/layout/vList2"/>
    <dgm:cxn modelId="{9B2139A4-1D77-48A8-9028-B7B0EDC81180}" srcId="{B63397A0-3A36-4717-800F-2D924CDFB568}" destId="{D8641DA1-A029-4AC7-A850-09E542FBD258}" srcOrd="4" destOrd="0" parTransId="{3EDA092E-BD9C-420E-9887-0048134E49A2}" sibTransId="{3E24227B-0F95-4824-8482-5F57C270F59F}"/>
    <dgm:cxn modelId="{6961A2AF-74CA-4EC7-8CF7-13CE55FC9B43}" type="presOf" srcId="{60852C64-8EDC-4360-9BA1-7EBB99CEDBB9}" destId="{609C4B47-F65C-4919-9693-E68E8808CBC1}" srcOrd="0" destOrd="0" presId="urn:microsoft.com/office/officeart/2005/8/layout/vList2"/>
    <dgm:cxn modelId="{5AE0A3B3-FA0D-48C8-BB2A-28E673C82D72}" srcId="{B63397A0-3A36-4717-800F-2D924CDFB568}" destId="{CC0345B0-FF81-44B8-944D-8AF4DA49F7A3}" srcOrd="2" destOrd="0" parTransId="{D30A92E5-CBF2-4061-A75C-B489C81E669C}" sibTransId="{9E93C95C-C9C0-49FF-8381-A2EF78155904}"/>
    <dgm:cxn modelId="{EC1ABBBA-697C-4602-AB1D-3915E9A2E03C}" type="presOf" srcId="{CC0345B0-FF81-44B8-944D-8AF4DA49F7A3}" destId="{B4FAFFFB-DD9B-4A85-AB58-1221E0B306CA}" srcOrd="0" destOrd="0" presId="urn:microsoft.com/office/officeart/2005/8/layout/vList2"/>
    <dgm:cxn modelId="{A7AB49DA-D2D5-431B-89A4-55003817AE4E}" srcId="{B63397A0-3A36-4717-800F-2D924CDFB568}" destId="{B2464FC7-C07E-4716-84DE-7D317C20328C}" srcOrd="0" destOrd="0" parTransId="{6224C45A-34E6-44D1-AF2B-33FDBF4E4361}" sibTransId="{E6FF8814-CB2B-4948-8734-604EB419053F}"/>
    <dgm:cxn modelId="{35145EEF-3C85-4E15-9BBF-17A0A12E6139}" type="presOf" srcId="{B2464FC7-C07E-4716-84DE-7D317C20328C}" destId="{11C79A29-1E90-49D4-B163-B76A598B5BFE}" srcOrd="0" destOrd="0" presId="urn:microsoft.com/office/officeart/2005/8/layout/vList2"/>
    <dgm:cxn modelId="{AFC7A8D1-CC86-4DF2-B5D1-5ADE1D3FF240}" type="presParOf" srcId="{CC0D350B-FB48-41CC-8FBA-612F5DF83851}" destId="{11C79A29-1E90-49D4-B163-B76A598B5BFE}" srcOrd="0" destOrd="0" presId="urn:microsoft.com/office/officeart/2005/8/layout/vList2"/>
    <dgm:cxn modelId="{AAEAC3AD-DFE4-4F36-A047-188D2165A782}" type="presParOf" srcId="{CC0D350B-FB48-41CC-8FBA-612F5DF83851}" destId="{652FD58A-FFF3-4A1D-BECB-D61CC0AA3F26}" srcOrd="1" destOrd="0" presId="urn:microsoft.com/office/officeart/2005/8/layout/vList2"/>
    <dgm:cxn modelId="{CE0578E9-4570-46E3-8AB7-BFB82A539ECF}" type="presParOf" srcId="{CC0D350B-FB48-41CC-8FBA-612F5DF83851}" destId="{9123BF39-C238-42E5-BE69-F3481899017F}" srcOrd="2" destOrd="0" presId="urn:microsoft.com/office/officeart/2005/8/layout/vList2"/>
    <dgm:cxn modelId="{961202BE-2579-4707-94F9-FAD6CC4D2980}" type="presParOf" srcId="{CC0D350B-FB48-41CC-8FBA-612F5DF83851}" destId="{DACB0205-1CD3-416D-8202-48C1EFBEF592}" srcOrd="3" destOrd="0" presId="urn:microsoft.com/office/officeart/2005/8/layout/vList2"/>
    <dgm:cxn modelId="{A87729E3-1A76-457D-9AF4-6C54AC901EF4}" type="presParOf" srcId="{CC0D350B-FB48-41CC-8FBA-612F5DF83851}" destId="{B4FAFFFB-DD9B-4A85-AB58-1221E0B306CA}" srcOrd="4" destOrd="0" presId="urn:microsoft.com/office/officeart/2005/8/layout/vList2"/>
    <dgm:cxn modelId="{67053319-8E2D-4E6D-A47F-50DC156FAE59}" type="presParOf" srcId="{CC0D350B-FB48-41CC-8FBA-612F5DF83851}" destId="{3B9C2365-20CA-4C47-B6A9-BD1E703070BC}" srcOrd="5" destOrd="0" presId="urn:microsoft.com/office/officeart/2005/8/layout/vList2"/>
    <dgm:cxn modelId="{A3820805-BCEE-453C-BBA8-4736DF18DF5D}" type="presParOf" srcId="{CC0D350B-FB48-41CC-8FBA-612F5DF83851}" destId="{609C4B47-F65C-4919-9693-E68E8808CBC1}" srcOrd="6" destOrd="0" presId="urn:microsoft.com/office/officeart/2005/8/layout/vList2"/>
    <dgm:cxn modelId="{A7E4AE55-1893-48A0-99B2-07812F5F2A17}" type="presParOf" srcId="{CC0D350B-FB48-41CC-8FBA-612F5DF83851}" destId="{849C348D-68C6-404A-B2C1-3A3738420129}" srcOrd="7" destOrd="0" presId="urn:microsoft.com/office/officeart/2005/8/layout/vList2"/>
    <dgm:cxn modelId="{E94E047A-C699-415F-98C2-14A82C2392C9}" type="presParOf" srcId="{CC0D350B-FB48-41CC-8FBA-612F5DF83851}" destId="{B7C7EADA-65F9-4F33-AA50-E1A57A922F8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743E9-57CA-4BA1-8431-7A4B250AC03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DF5E6F3-FF6C-4B9C-A2B2-D6EC5BCAAF29}">
      <dgm:prSet/>
      <dgm:spPr/>
      <dgm:t>
        <a:bodyPr/>
        <a:lstStyle/>
        <a:p>
          <a:r>
            <a:rPr lang="it-IT"/>
            <a:t>API</a:t>
          </a:r>
          <a:endParaRPr lang="en-US"/>
        </a:p>
      </dgm:t>
    </dgm:pt>
    <dgm:pt modelId="{72520550-7682-48DC-A813-0138D689153A}" type="parTrans" cxnId="{D7B54091-03AA-4F3F-B5D6-19746217BFA7}">
      <dgm:prSet/>
      <dgm:spPr/>
      <dgm:t>
        <a:bodyPr/>
        <a:lstStyle/>
        <a:p>
          <a:endParaRPr lang="en-US"/>
        </a:p>
      </dgm:t>
    </dgm:pt>
    <dgm:pt modelId="{1701076E-4B2D-4C6E-9A1B-056153D1A81E}" type="sibTrans" cxnId="{D7B54091-03AA-4F3F-B5D6-19746217BFA7}">
      <dgm:prSet/>
      <dgm:spPr/>
      <dgm:t>
        <a:bodyPr/>
        <a:lstStyle/>
        <a:p>
          <a:endParaRPr lang="en-US"/>
        </a:p>
      </dgm:t>
    </dgm:pt>
    <dgm:pt modelId="{F81C6C93-1234-405F-8EDD-926218016F95}">
      <dgm:prSet/>
      <dgm:spPr/>
      <dgm:t>
        <a:bodyPr/>
        <a:lstStyle/>
        <a:p>
          <a:r>
            <a:rPr lang="it-IT"/>
            <a:t>UseCase </a:t>
          </a:r>
          <a:endParaRPr lang="en-US"/>
        </a:p>
      </dgm:t>
    </dgm:pt>
    <dgm:pt modelId="{5D6A2C4C-CC8D-477B-A5AA-247C01D7EB09}" type="parTrans" cxnId="{E5AC23B4-F458-4155-BA41-AFD5D718AC35}">
      <dgm:prSet/>
      <dgm:spPr/>
      <dgm:t>
        <a:bodyPr/>
        <a:lstStyle/>
        <a:p>
          <a:endParaRPr lang="en-US"/>
        </a:p>
      </dgm:t>
    </dgm:pt>
    <dgm:pt modelId="{C31D6316-2F00-4293-B657-E4CE0CD5666C}" type="sibTrans" cxnId="{E5AC23B4-F458-4155-BA41-AFD5D718AC35}">
      <dgm:prSet/>
      <dgm:spPr/>
      <dgm:t>
        <a:bodyPr/>
        <a:lstStyle/>
        <a:p>
          <a:endParaRPr lang="en-US"/>
        </a:p>
      </dgm:t>
    </dgm:pt>
    <dgm:pt modelId="{96DF9D49-71E0-45DB-98C6-72F05802D583}">
      <dgm:prSet/>
      <dgm:spPr/>
      <dgm:t>
        <a:bodyPr/>
        <a:lstStyle/>
        <a:p>
          <a:r>
            <a:rPr lang="it-IT"/>
            <a:t>Service</a:t>
          </a:r>
          <a:endParaRPr lang="en-US"/>
        </a:p>
      </dgm:t>
    </dgm:pt>
    <dgm:pt modelId="{756AFE38-4037-49EE-AE39-176F73101000}" type="parTrans" cxnId="{FC0360EB-187B-42E7-A0BE-0ED53D211BFA}">
      <dgm:prSet/>
      <dgm:spPr/>
      <dgm:t>
        <a:bodyPr/>
        <a:lstStyle/>
        <a:p>
          <a:endParaRPr lang="en-US"/>
        </a:p>
      </dgm:t>
    </dgm:pt>
    <dgm:pt modelId="{3DA26967-E649-45A6-A8F5-1B47BEBF8E76}" type="sibTrans" cxnId="{FC0360EB-187B-42E7-A0BE-0ED53D211BFA}">
      <dgm:prSet/>
      <dgm:spPr/>
      <dgm:t>
        <a:bodyPr/>
        <a:lstStyle/>
        <a:p>
          <a:endParaRPr lang="en-US"/>
        </a:p>
      </dgm:t>
    </dgm:pt>
    <dgm:pt modelId="{05FE3EA0-04BF-4438-87EF-CC65D2515412}">
      <dgm:prSet/>
      <dgm:spPr/>
      <dgm:t>
        <a:bodyPr/>
        <a:lstStyle/>
        <a:p>
          <a:r>
            <a:rPr lang="it-IT"/>
            <a:t>Data</a:t>
          </a:r>
          <a:endParaRPr lang="en-US"/>
        </a:p>
      </dgm:t>
    </dgm:pt>
    <dgm:pt modelId="{BE3E598C-7113-4200-97E8-914E353AD1F6}" type="parTrans" cxnId="{1B4D36FC-8DA8-430A-91FB-F946F211490E}">
      <dgm:prSet/>
      <dgm:spPr/>
      <dgm:t>
        <a:bodyPr/>
        <a:lstStyle/>
        <a:p>
          <a:endParaRPr lang="en-US"/>
        </a:p>
      </dgm:t>
    </dgm:pt>
    <dgm:pt modelId="{07D1A57B-1052-4A5D-A67C-E8031ADBEB44}" type="sibTrans" cxnId="{1B4D36FC-8DA8-430A-91FB-F946F211490E}">
      <dgm:prSet/>
      <dgm:spPr/>
      <dgm:t>
        <a:bodyPr/>
        <a:lstStyle/>
        <a:p>
          <a:endParaRPr lang="en-US"/>
        </a:p>
      </dgm:t>
    </dgm:pt>
    <dgm:pt modelId="{2E568535-0B7F-4D00-9C5E-5DC284F0F0E8}" type="pres">
      <dgm:prSet presAssocID="{310743E9-57CA-4BA1-8431-7A4B250AC03E}" presName="outerComposite" presStyleCnt="0">
        <dgm:presLayoutVars>
          <dgm:chMax val="5"/>
          <dgm:dir/>
          <dgm:resizeHandles val="exact"/>
        </dgm:presLayoutVars>
      </dgm:prSet>
      <dgm:spPr/>
    </dgm:pt>
    <dgm:pt modelId="{5A824BB5-27FD-4DF7-BE13-6316D9AACDF0}" type="pres">
      <dgm:prSet presAssocID="{310743E9-57CA-4BA1-8431-7A4B250AC03E}" presName="dummyMaxCanvas" presStyleCnt="0">
        <dgm:presLayoutVars/>
      </dgm:prSet>
      <dgm:spPr/>
    </dgm:pt>
    <dgm:pt modelId="{1B2D7666-330A-489D-8639-BAB73FD4DDC1}" type="pres">
      <dgm:prSet presAssocID="{310743E9-57CA-4BA1-8431-7A4B250AC03E}" presName="FourNodes_1" presStyleLbl="node1" presStyleIdx="0" presStyleCnt="4">
        <dgm:presLayoutVars>
          <dgm:bulletEnabled val="1"/>
        </dgm:presLayoutVars>
      </dgm:prSet>
      <dgm:spPr/>
    </dgm:pt>
    <dgm:pt modelId="{0BC36ADF-9915-4A56-A753-6F9B6A78FF6C}" type="pres">
      <dgm:prSet presAssocID="{310743E9-57CA-4BA1-8431-7A4B250AC03E}" presName="FourNodes_2" presStyleLbl="node1" presStyleIdx="1" presStyleCnt="4">
        <dgm:presLayoutVars>
          <dgm:bulletEnabled val="1"/>
        </dgm:presLayoutVars>
      </dgm:prSet>
      <dgm:spPr/>
    </dgm:pt>
    <dgm:pt modelId="{B758C4E0-62B1-432F-834F-F5C279C23361}" type="pres">
      <dgm:prSet presAssocID="{310743E9-57CA-4BA1-8431-7A4B250AC03E}" presName="FourNodes_3" presStyleLbl="node1" presStyleIdx="2" presStyleCnt="4">
        <dgm:presLayoutVars>
          <dgm:bulletEnabled val="1"/>
        </dgm:presLayoutVars>
      </dgm:prSet>
      <dgm:spPr/>
    </dgm:pt>
    <dgm:pt modelId="{F28FAEF6-BCF0-40E7-B894-BD04DA1C77A4}" type="pres">
      <dgm:prSet presAssocID="{310743E9-57CA-4BA1-8431-7A4B250AC03E}" presName="FourNodes_4" presStyleLbl="node1" presStyleIdx="3" presStyleCnt="4">
        <dgm:presLayoutVars>
          <dgm:bulletEnabled val="1"/>
        </dgm:presLayoutVars>
      </dgm:prSet>
      <dgm:spPr/>
    </dgm:pt>
    <dgm:pt modelId="{4DE10867-1A53-4A8C-8572-3D120F84A44C}" type="pres">
      <dgm:prSet presAssocID="{310743E9-57CA-4BA1-8431-7A4B250AC03E}" presName="FourConn_1-2" presStyleLbl="fgAccFollowNode1" presStyleIdx="0" presStyleCnt="3">
        <dgm:presLayoutVars>
          <dgm:bulletEnabled val="1"/>
        </dgm:presLayoutVars>
      </dgm:prSet>
      <dgm:spPr/>
    </dgm:pt>
    <dgm:pt modelId="{F2DA60A5-B54E-412C-8039-5683CCEA1BA0}" type="pres">
      <dgm:prSet presAssocID="{310743E9-57CA-4BA1-8431-7A4B250AC03E}" presName="FourConn_2-3" presStyleLbl="fgAccFollowNode1" presStyleIdx="1" presStyleCnt="3">
        <dgm:presLayoutVars>
          <dgm:bulletEnabled val="1"/>
        </dgm:presLayoutVars>
      </dgm:prSet>
      <dgm:spPr/>
    </dgm:pt>
    <dgm:pt modelId="{AE096E0A-BD20-4E33-8082-16A68BA40D51}" type="pres">
      <dgm:prSet presAssocID="{310743E9-57CA-4BA1-8431-7A4B250AC03E}" presName="FourConn_3-4" presStyleLbl="fgAccFollowNode1" presStyleIdx="2" presStyleCnt="3">
        <dgm:presLayoutVars>
          <dgm:bulletEnabled val="1"/>
        </dgm:presLayoutVars>
      </dgm:prSet>
      <dgm:spPr/>
    </dgm:pt>
    <dgm:pt modelId="{28407F3D-9EE0-4628-A0B0-3A7165AB063D}" type="pres">
      <dgm:prSet presAssocID="{310743E9-57CA-4BA1-8431-7A4B250AC03E}" presName="FourNodes_1_text" presStyleLbl="node1" presStyleIdx="3" presStyleCnt="4">
        <dgm:presLayoutVars>
          <dgm:bulletEnabled val="1"/>
        </dgm:presLayoutVars>
      </dgm:prSet>
      <dgm:spPr/>
    </dgm:pt>
    <dgm:pt modelId="{F0058EB8-67FE-47C2-8F92-00BBB13A7EC4}" type="pres">
      <dgm:prSet presAssocID="{310743E9-57CA-4BA1-8431-7A4B250AC03E}" presName="FourNodes_2_text" presStyleLbl="node1" presStyleIdx="3" presStyleCnt="4">
        <dgm:presLayoutVars>
          <dgm:bulletEnabled val="1"/>
        </dgm:presLayoutVars>
      </dgm:prSet>
      <dgm:spPr/>
    </dgm:pt>
    <dgm:pt modelId="{217A7EB5-B0C9-4832-95C0-4D8F18D5C8C3}" type="pres">
      <dgm:prSet presAssocID="{310743E9-57CA-4BA1-8431-7A4B250AC03E}" presName="FourNodes_3_text" presStyleLbl="node1" presStyleIdx="3" presStyleCnt="4">
        <dgm:presLayoutVars>
          <dgm:bulletEnabled val="1"/>
        </dgm:presLayoutVars>
      </dgm:prSet>
      <dgm:spPr/>
    </dgm:pt>
    <dgm:pt modelId="{4A164152-1033-49B6-B3B7-EC66E11A5075}" type="pres">
      <dgm:prSet presAssocID="{310743E9-57CA-4BA1-8431-7A4B250AC03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D2C560F-1B3D-4219-82DF-2156C881D992}" type="presOf" srcId="{F81C6C93-1234-405F-8EDD-926218016F95}" destId="{0BC36ADF-9915-4A56-A753-6F9B6A78FF6C}" srcOrd="0" destOrd="0" presId="urn:microsoft.com/office/officeart/2005/8/layout/vProcess5"/>
    <dgm:cxn modelId="{7997EB0F-18DF-47D5-930C-0AD71D2E6486}" type="presOf" srcId="{96DF9D49-71E0-45DB-98C6-72F05802D583}" destId="{B758C4E0-62B1-432F-834F-F5C279C23361}" srcOrd="0" destOrd="0" presId="urn:microsoft.com/office/officeart/2005/8/layout/vProcess5"/>
    <dgm:cxn modelId="{11FFA03B-887C-4430-8AC2-BEBE27DAEF25}" type="presOf" srcId="{05FE3EA0-04BF-4438-87EF-CC65D2515412}" destId="{4A164152-1033-49B6-B3B7-EC66E11A5075}" srcOrd="1" destOrd="0" presId="urn:microsoft.com/office/officeart/2005/8/layout/vProcess5"/>
    <dgm:cxn modelId="{594F045F-F8D5-4141-8A12-37DF5A02F811}" type="presOf" srcId="{CDF5E6F3-FF6C-4B9C-A2B2-D6EC5BCAAF29}" destId="{28407F3D-9EE0-4628-A0B0-3A7165AB063D}" srcOrd="1" destOrd="0" presId="urn:microsoft.com/office/officeart/2005/8/layout/vProcess5"/>
    <dgm:cxn modelId="{2623E86A-F516-484B-9640-F3AF433EE47A}" type="presOf" srcId="{3DA26967-E649-45A6-A8F5-1B47BEBF8E76}" destId="{AE096E0A-BD20-4E33-8082-16A68BA40D51}" srcOrd="0" destOrd="0" presId="urn:microsoft.com/office/officeart/2005/8/layout/vProcess5"/>
    <dgm:cxn modelId="{AA3E2F74-31DA-4947-82D0-B0B99B994A9D}" type="presOf" srcId="{CDF5E6F3-FF6C-4B9C-A2B2-D6EC5BCAAF29}" destId="{1B2D7666-330A-489D-8639-BAB73FD4DDC1}" srcOrd="0" destOrd="0" presId="urn:microsoft.com/office/officeart/2005/8/layout/vProcess5"/>
    <dgm:cxn modelId="{8A2F2F7B-5D05-4D1D-A723-F6C8450999C6}" type="presOf" srcId="{1701076E-4B2D-4C6E-9A1B-056153D1A81E}" destId="{4DE10867-1A53-4A8C-8572-3D120F84A44C}" srcOrd="0" destOrd="0" presId="urn:microsoft.com/office/officeart/2005/8/layout/vProcess5"/>
    <dgm:cxn modelId="{72179784-1BDF-428B-8050-1F28B26A3328}" type="presOf" srcId="{F81C6C93-1234-405F-8EDD-926218016F95}" destId="{F0058EB8-67FE-47C2-8F92-00BBB13A7EC4}" srcOrd="1" destOrd="0" presId="urn:microsoft.com/office/officeart/2005/8/layout/vProcess5"/>
    <dgm:cxn modelId="{D7B54091-03AA-4F3F-B5D6-19746217BFA7}" srcId="{310743E9-57CA-4BA1-8431-7A4B250AC03E}" destId="{CDF5E6F3-FF6C-4B9C-A2B2-D6EC5BCAAF29}" srcOrd="0" destOrd="0" parTransId="{72520550-7682-48DC-A813-0138D689153A}" sibTransId="{1701076E-4B2D-4C6E-9A1B-056153D1A81E}"/>
    <dgm:cxn modelId="{4F27CD91-69D9-4D7E-AD4C-0ACBC91EDCDB}" type="presOf" srcId="{310743E9-57CA-4BA1-8431-7A4B250AC03E}" destId="{2E568535-0B7F-4D00-9C5E-5DC284F0F0E8}" srcOrd="0" destOrd="0" presId="urn:microsoft.com/office/officeart/2005/8/layout/vProcess5"/>
    <dgm:cxn modelId="{B74A2899-D595-4E71-B71B-A690286C71CE}" type="presOf" srcId="{05FE3EA0-04BF-4438-87EF-CC65D2515412}" destId="{F28FAEF6-BCF0-40E7-B894-BD04DA1C77A4}" srcOrd="0" destOrd="0" presId="urn:microsoft.com/office/officeart/2005/8/layout/vProcess5"/>
    <dgm:cxn modelId="{06D903A5-0E7D-45FE-8B7A-B1FBB095FF3A}" type="presOf" srcId="{96DF9D49-71E0-45DB-98C6-72F05802D583}" destId="{217A7EB5-B0C9-4832-95C0-4D8F18D5C8C3}" srcOrd="1" destOrd="0" presId="urn:microsoft.com/office/officeart/2005/8/layout/vProcess5"/>
    <dgm:cxn modelId="{E5AC23B4-F458-4155-BA41-AFD5D718AC35}" srcId="{310743E9-57CA-4BA1-8431-7A4B250AC03E}" destId="{F81C6C93-1234-405F-8EDD-926218016F95}" srcOrd="1" destOrd="0" parTransId="{5D6A2C4C-CC8D-477B-A5AA-247C01D7EB09}" sibTransId="{C31D6316-2F00-4293-B657-E4CE0CD5666C}"/>
    <dgm:cxn modelId="{298069E0-BD60-4C64-B011-BF653BF96AC5}" type="presOf" srcId="{C31D6316-2F00-4293-B657-E4CE0CD5666C}" destId="{F2DA60A5-B54E-412C-8039-5683CCEA1BA0}" srcOrd="0" destOrd="0" presId="urn:microsoft.com/office/officeart/2005/8/layout/vProcess5"/>
    <dgm:cxn modelId="{FC0360EB-187B-42E7-A0BE-0ED53D211BFA}" srcId="{310743E9-57CA-4BA1-8431-7A4B250AC03E}" destId="{96DF9D49-71E0-45DB-98C6-72F05802D583}" srcOrd="2" destOrd="0" parTransId="{756AFE38-4037-49EE-AE39-176F73101000}" sibTransId="{3DA26967-E649-45A6-A8F5-1B47BEBF8E76}"/>
    <dgm:cxn modelId="{1B4D36FC-8DA8-430A-91FB-F946F211490E}" srcId="{310743E9-57CA-4BA1-8431-7A4B250AC03E}" destId="{05FE3EA0-04BF-4438-87EF-CC65D2515412}" srcOrd="3" destOrd="0" parTransId="{BE3E598C-7113-4200-97E8-914E353AD1F6}" sibTransId="{07D1A57B-1052-4A5D-A67C-E8031ADBEB44}"/>
    <dgm:cxn modelId="{7058BB7E-D89C-44B5-8E64-0324C08D0B24}" type="presParOf" srcId="{2E568535-0B7F-4D00-9C5E-5DC284F0F0E8}" destId="{5A824BB5-27FD-4DF7-BE13-6316D9AACDF0}" srcOrd="0" destOrd="0" presId="urn:microsoft.com/office/officeart/2005/8/layout/vProcess5"/>
    <dgm:cxn modelId="{447FF64C-FE79-48BE-A748-D8E8D3A2D13D}" type="presParOf" srcId="{2E568535-0B7F-4D00-9C5E-5DC284F0F0E8}" destId="{1B2D7666-330A-489D-8639-BAB73FD4DDC1}" srcOrd="1" destOrd="0" presId="urn:microsoft.com/office/officeart/2005/8/layout/vProcess5"/>
    <dgm:cxn modelId="{E79BFE91-5F11-4213-AC1D-87665DAD1604}" type="presParOf" srcId="{2E568535-0B7F-4D00-9C5E-5DC284F0F0E8}" destId="{0BC36ADF-9915-4A56-A753-6F9B6A78FF6C}" srcOrd="2" destOrd="0" presId="urn:microsoft.com/office/officeart/2005/8/layout/vProcess5"/>
    <dgm:cxn modelId="{E45B67CA-3180-43DF-A04B-5A4756472524}" type="presParOf" srcId="{2E568535-0B7F-4D00-9C5E-5DC284F0F0E8}" destId="{B758C4E0-62B1-432F-834F-F5C279C23361}" srcOrd="3" destOrd="0" presId="urn:microsoft.com/office/officeart/2005/8/layout/vProcess5"/>
    <dgm:cxn modelId="{D2F11C89-0867-4013-8280-53B56FCC58ED}" type="presParOf" srcId="{2E568535-0B7F-4D00-9C5E-5DC284F0F0E8}" destId="{F28FAEF6-BCF0-40E7-B894-BD04DA1C77A4}" srcOrd="4" destOrd="0" presId="urn:microsoft.com/office/officeart/2005/8/layout/vProcess5"/>
    <dgm:cxn modelId="{66119966-00FB-4846-BACA-860B6F17003D}" type="presParOf" srcId="{2E568535-0B7F-4D00-9C5E-5DC284F0F0E8}" destId="{4DE10867-1A53-4A8C-8572-3D120F84A44C}" srcOrd="5" destOrd="0" presId="urn:microsoft.com/office/officeart/2005/8/layout/vProcess5"/>
    <dgm:cxn modelId="{F59F2DBB-4BE3-4DB6-AA36-A09DB5E992B4}" type="presParOf" srcId="{2E568535-0B7F-4D00-9C5E-5DC284F0F0E8}" destId="{F2DA60A5-B54E-412C-8039-5683CCEA1BA0}" srcOrd="6" destOrd="0" presId="urn:microsoft.com/office/officeart/2005/8/layout/vProcess5"/>
    <dgm:cxn modelId="{3E03F2BC-0E96-403B-A210-E7A2B2EB10AA}" type="presParOf" srcId="{2E568535-0B7F-4D00-9C5E-5DC284F0F0E8}" destId="{AE096E0A-BD20-4E33-8082-16A68BA40D51}" srcOrd="7" destOrd="0" presId="urn:microsoft.com/office/officeart/2005/8/layout/vProcess5"/>
    <dgm:cxn modelId="{83C754BC-1FC0-4F11-BD14-44166DEE08FC}" type="presParOf" srcId="{2E568535-0B7F-4D00-9C5E-5DC284F0F0E8}" destId="{28407F3D-9EE0-4628-A0B0-3A7165AB063D}" srcOrd="8" destOrd="0" presId="urn:microsoft.com/office/officeart/2005/8/layout/vProcess5"/>
    <dgm:cxn modelId="{79B3E9D7-8090-4C33-BE70-B060A5BF5B41}" type="presParOf" srcId="{2E568535-0B7F-4D00-9C5E-5DC284F0F0E8}" destId="{F0058EB8-67FE-47C2-8F92-00BBB13A7EC4}" srcOrd="9" destOrd="0" presId="urn:microsoft.com/office/officeart/2005/8/layout/vProcess5"/>
    <dgm:cxn modelId="{BC86A73E-CC5C-4D80-A330-A3BEE0127E65}" type="presParOf" srcId="{2E568535-0B7F-4D00-9C5E-5DC284F0F0E8}" destId="{217A7EB5-B0C9-4832-95C0-4D8F18D5C8C3}" srcOrd="10" destOrd="0" presId="urn:microsoft.com/office/officeart/2005/8/layout/vProcess5"/>
    <dgm:cxn modelId="{CAC2FA27-F41C-48BB-9005-E77659492EF9}" type="presParOf" srcId="{2E568535-0B7F-4D00-9C5E-5DC284F0F0E8}" destId="{4A164152-1033-49B6-B3B7-EC66E11A507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2984E-15B7-401B-AA97-28F774C5507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B217C7-3EDA-4B2C-B5BC-3DA6DAE80446}">
      <dgm:prSet/>
      <dgm:spPr/>
      <dgm:t>
        <a:bodyPr/>
        <a:lstStyle/>
        <a:p>
          <a:r>
            <a:rPr lang="it-IT"/>
            <a:t>Model</a:t>
          </a:r>
          <a:endParaRPr lang="en-US"/>
        </a:p>
      </dgm:t>
    </dgm:pt>
    <dgm:pt modelId="{A1FD04E1-3FB6-4365-B868-47EDE1F28421}" type="parTrans" cxnId="{B5FFAD23-B325-4AF4-B0BC-AD0CAB4B1932}">
      <dgm:prSet/>
      <dgm:spPr/>
      <dgm:t>
        <a:bodyPr/>
        <a:lstStyle/>
        <a:p>
          <a:endParaRPr lang="en-US"/>
        </a:p>
      </dgm:t>
    </dgm:pt>
    <dgm:pt modelId="{359FD102-4DC2-45D2-8C3D-D83C11ED8A5B}" type="sibTrans" cxnId="{B5FFAD23-B325-4AF4-B0BC-AD0CAB4B1932}">
      <dgm:prSet/>
      <dgm:spPr/>
      <dgm:t>
        <a:bodyPr/>
        <a:lstStyle/>
        <a:p>
          <a:endParaRPr lang="en-US"/>
        </a:p>
      </dgm:t>
    </dgm:pt>
    <dgm:pt modelId="{759EAB00-522D-4033-A8B0-A52C55C5FAFD}">
      <dgm:prSet/>
      <dgm:spPr/>
      <dgm:t>
        <a:bodyPr/>
        <a:lstStyle/>
        <a:p>
          <a:r>
            <a:rPr lang="it-IT"/>
            <a:t>bridge</a:t>
          </a:r>
          <a:endParaRPr lang="en-US"/>
        </a:p>
      </dgm:t>
    </dgm:pt>
    <dgm:pt modelId="{0678F6AF-B93E-4D74-90D8-26C0BFBFDE5C}" type="parTrans" cxnId="{5BA82ECB-EFA1-4E72-B8AC-AE1E107E0F76}">
      <dgm:prSet/>
      <dgm:spPr/>
      <dgm:t>
        <a:bodyPr/>
        <a:lstStyle/>
        <a:p>
          <a:endParaRPr lang="en-US"/>
        </a:p>
      </dgm:t>
    </dgm:pt>
    <dgm:pt modelId="{090E9196-0816-4EC0-B49D-CCDA8651768A}" type="sibTrans" cxnId="{5BA82ECB-EFA1-4E72-B8AC-AE1E107E0F76}">
      <dgm:prSet/>
      <dgm:spPr/>
      <dgm:t>
        <a:bodyPr/>
        <a:lstStyle/>
        <a:p>
          <a:endParaRPr lang="en-US"/>
        </a:p>
      </dgm:t>
    </dgm:pt>
    <dgm:pt modelId="{52E0DABB-D34F-42AB-8F5A-177BB53ABDA7}">
      <dgm:prSet/>
      <dgm:spPr/>
      <dgm:t>
        <a:bodyPr/>
        <a:lstStyle/>
        <a:p>
          <a:r>
            <a:rPr lang="it-IT"/>
            <a:t>View</a:t>
          </a:r>
          <a:endParaRPr lang="en-US"/>
        </a:p>
      </dgm:t>
    </dgm:pt>
    <dgm:pt modelId="{360A2693-FF12-4CC3-B320-7F0264B86211}" type="parTrans" cxnId="{761F4B21-F692-433A-A9D0-DDA6F1DDEE94}">
      <dgm:prSet/>
      <dgm:spPr/>
      <dgm:t>
        <a:bodyPr/>
        <a:lstStyle/>
        <a:p>
          <a:endParaRPr lang="en-US"/>
        </a:p>
      </dgm:t>
    </dgm:pt>
    <dgm:pt modelId="{AE82A7E6-5B03-463D-BEAC-7CA8099611A8}" type="sibTrans" cxnId="{761F4B21-F692-433A-A9D0-DDA6F1DDEE94}">
      <dgm:prSet/>
      <dgm:spPr/>
      <dgm:t>
        <a:bodyPr/>
        <a:lstStyle/>
        <a:p>
          <a:endParaRPr lang="en-US"/>
        </a:p>
      </dgm:t>
    </dgm:pt>
    <dgm:pt modelId="{4567BD5E-F11D-4B87-A4EB-81737778A221}">
      <dgm:prSet/>
      <dgm:spPr/>
      <dgm:t>
        <a:bodyPr/>
        <a:lstStyle/>
        <a:p>
          <a:r>
            <a:rPr lang="it-IT"/>
            <a:t>control</a:t>
          </a:r>
          <a:endParaRPr lang="en-US"/>
        </a:p>
      </dgm:t>
    </dgm:pt>
    <dgm:pt modelId="{695DCD7D-D06F-4560-A2E1-4F1374C47341}" type="parTrans" cxnId="{27330C73-DDFC-4455-9562-4B1145D9E3F0}">
      <dgm:prSet/>
      <dgm:spPr/>
      <dgm:t>
        <a:bodyPr/>
        <a:lstStyle/>
        <a:p>
          <a:endParaRPr lang="en-US"/>
        </a:p>
      </dgm:t>
    </dgm:pt>
    <dgm:pt modelId="{805C156E-3EAD-4D9D-B074-6F6A752BAB8A}" type="sibTrans" cxnId="{27330C73-DDFC-4455-9562-4B1145D9E3F0}">
      <dgm:prSet/>
      <dgm:spPr/>
      <dgm:t>
        <a:bodyPr/>
        <a:lstStyle/>
        <a:p>
          <a:endParaRPr lang="en-US"/>
        </a:p>
      </dgm:t>
    </dgm:pt>
    <dgm:pt modelId="{C3AC31D6-981E-4383-8E3B-68F66BFF9ADD}" type="pres">
      <dgm:prSet presAssocID="{26F2984E-15B7-401B-AA97-28F774C5507C}" presName="outerComposite" presStyleCnt="0">
        <dgm:presLayoutVars>
          <dgm:chMax val="5"/>
          <dgm:dir/>
          <dgm:resizeHandles val="exact"/>
        </dgm:presLayoutVars>
      </dgm:prSet>
      <dgm:spPr/>
    </dgm:pt>
    <dgm:pt modelId="{6D481AFA-2DDE-4750-9571-E10DDEE61B4A}" type="pres">
      <dgm:prSet presAssocID="{26F2984E-15B7-401B-AA97-28F774C5507C}" presName="dummyMaxCanvas" presStyleCnt="0">
        <dgm:presLayoutVars/>
      </dgm:prSet>
      <dgm:spPr/>
    </dgm:pt>
    <dgm:pt modelId="{54538A66-6BF9-4462-8EBD-D019EDE23754}" type="pres">
      <dgm:prSet presAssocID="{26F2984E-15B7-401B-AA97-28F774C5507C}" presName="FourNodes_1" presStyleLbl="node1" presStyleIdx="0" presStyleCnt="4">
        <dgm:presLayoutVars>
          <dgm:bulletEnabled val="1"/>
        </dgm:presLayoutVars>
      </dgm:prSet>
      <dgm:spPr/>
    </dgm:pt>
    <dgm:pt modelId="{F0127888-B2FF-438A-AD44-612F3A084A40}" type="pres">
      <dgm:prSet presAssocID="{26F2984E-15B7-401B-AA97-28F774C5507C}" presName="FourNodes_2" presStyleLbl="node1" presStyleIdx="1" presStyleCnt="4">
        <dgm:presLayoutVars>
          <dgm:bulletEnabled val="1"/>
        </dgm:presLayoutVars>
      </dgm:prSet>
      <dgm:spPr/>
    </dgm:pt>
    <dgm:pt modelId="{C5063C8D-04FC-4767-8D14-B0DF72261FFD}" type="pres">
      <dgm:prSet presAssocID="{26F2984E-15B7-401B-AA97-28F774C5507C}" presName="FourNodes_3" presStyleLbl="node1" presStyleIdx="2" presStyleCnt="4">
        <dgm:presLayoutVars>
          <dgm:bulletEnabled val="1"/>
        </dgm:presLayoutVars>
      </dgm:prSet>
      <dgm:spPr/>
    </dgm:pt>
    <dgm:pt modelId="{566E696E-8F09-4665-81B5-B71DE6C60360}" type="pres">
      <dgm:prSet presAssocID="{26F2984E-15B7-401B-AA97-28F774C5507C}" presName="FourNodes_4" presStyleLbl="node1" presStyleIdx="3" presStyleCnt="4">
        <dgm:presLayoutVars>
          <dgm:bulletEnabled val="1"/>
        </dgm:presLayoutVars>
      </dgm:prSet>
      <dgm:spPr/>
    </dgm:pt>
    <dgm:pt modelId="{AC99EB88-EB65-4C98-B91A-DFF25DC3DB5F}" type="pres">
      <dgm:prSet presAssocID="{26F2984E-15B7-401B-AA97-28F774C5507C}" presName="FourConn_1-2" presStyleLbl="fgAccFollowNode1" presStyleIdx="0" presStyleCnt="3">
        <dgm:presLayoutVars>
          <dgm:bulletEnabled val="1"/>
        </dgm:presLayoutVars>
      </dgm:prSet>
      <dgm:spPr/>
    </dgm:pt>
    <dgm:pt modelId="{A1F9CCA2-3E7E-410D-823B-C50922831596}" type="pres">
      <dgm:prSet presAssocID="{26F2984E-15B7-401B-AA97-28F774C5507C}" presName="FourConn_2-3" presStyleLbl="fgAccFollowNode1" presStyleIdx="1" presStyleCnt="3">
        <dgm:presLayoutVars>
          <dgm:bulletEnabled val="1"/>
        </dgm:presLayoutVars>
      </dgm:prSet>
      <dgm:spPr/>
    </dgm:pt>
    <dgm:pt modelId="{40F41471-BE39-4BBF-B991-E2FEEB77D42E}" type="pres">
      <dgm:prSet presAssocID="{26F2984E-15B7-401B-AA97-28F774C5507C}" presName="FourConn_3-4" presStyleLbl="fgAccFollowNode1" presStyleIdx="2" presStyleCnt="3">
        <dgm:presLayoutVars>
          <dgm:bulletEnabled val="1"/>
        </dgm:presLayoutVars>
      </dgm:prSet>
      <dgm:spPr/>
    </dgm:pt>
    <dgm:pt modelId="{729FB017-8282-432E-966E-C71553FD1AA7}" type="pres">
      <dgm:prSet presAssocID="{26F2984E-15B7-401B-AA97-28F774C5507C}" presName="FourNodes_1_text" presStyleLbl="node1" presStyleIdx="3" presStyleCnt="4">
        <dgm:presLayoutVars>
          <dgm:bulletEnabled val="1"/>
        </dgm:presLayoutVars>
      </dgm:prSet>
      <dgm:spPr/>
    </dgm:pt>
    <dgm:pt modelId="{49269447-0F4F-47D2-B05C-B52FBD00C138}" type="pres">
      <dgm:prSet presAssocID="{26F2984E-15B7-401B-AA97-28F774C5507C}" presName="FourNodes_2_text" presStyleLbl="node1" presStyleIdx="3" presStyleCnt="4">
        <dgm:presLayoutVars>
          <dgm:bulletEnabled val="1"/>
        </dgm:presLayoutVars>
      </dgm:prSet>
      <dgm:spPr/>
    </dgm:pt>
    <dgm:pt modelId="{22AAD79E-44AB-465B-994C-775DF839905E}" type="pres">
      <dgm:prSet presAssocID="{26F2984E-15B7-401B-AA97-28F774C5507C}" presName="FourNodes_3_text" presStyleLbl="node1" presStyleIdx="3" presStyleCnt="4">
        <dgm:presLayoutVars>
          <dgm:bulletEnabled val="1"/>
        </dgm:presLayoutVars>
      </dgm:prSet>
      <dgm:spPr/>
    </dgm:pt>
    <dgm:pt modelId="{ED4E1945-C896-4C0B-B2F5-F1DB03894A70}" type="pres">
      <dgm:prSet presAssocID="{26F2984E-15B7-401B-AA97-28F774C550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C8D170C-76AD-4FA8-907E-AFC8DB8855C3}" type="presOf" srcId="{52E0DABB-D34F-42AB-8F5A-177BB53ABDA7}" destId="{ED4E1945-C896-4C0B-B2F5-F1DB03894A70}" srcOrd="1" destOrd="0" presId="urn:microsoft.com/office/officeart/2005/8/layout/vProcess5"/>
    <dgm:cxn modelId="{5319FB1A-E18F-4A0A-B788-D968CB93BA12}" type="presOf" srcId="{759EAB00-522D-4033-A8B0-A52C55C5FAFD}" destId="{F0127888-B2FF-438A-AD44-612F3A084A40}" srcOrd="0" destOrd="0" presId="urn:microsoft.com/office/officeart/2005/8/layout/vProcess5"/>
    <dgm:cxn modelId="{761F4B21-F692-433A-A9D0-DDA6F1DDEE94}" srcId="{26F2984E-15B7-401B-AA97-28F774C5507C}" destId="{52E0DABB-D34F-42AB-8F5A-177BB53ABDA7}" srcOrd="3" destOrd="0" parTransId="{360A2693-FF12-4CC3-B320-7F0264B86211}" sibTransId="{AE82A7E6-5B03-463D-BEAC-7CA8099611A8}"/>
    <dgm:cxn modelId="{B5FFAD23-B325-4AF4-B0BC-AD0CAB4B1932}" srcId="{26F2984E-15B7-401B-AA97-28F774C5507C}" destId="{AEB217C7-3EDA-4B2C-B5BC-3DA6DAE80446}" srcOrd="0" destOrd="0" parTransId="{A1FD04E1-3FB6-4365-B868-47EDE1F28421}" sibTransId="{359FD102-4DC2-45D2-8C3D-D83C11ED8A5B}"/>
    <dgm:cxn modelId="{D1052A3C-A3F4-4953-B138-55E749149FDB}" type="presOf" srcId="{805C156E-3EAD-4D9D-B074-6F6A752BAB8A}" destId="{40F41471-BE39-4BBF-B991-E2FEEB77D42E}" srcOrd="0" destOrd="0" presId="urn:microsoft.com/office/officeart/2005/8/layout/vProcess5"/>
    <dgm:cxn modelId="{57B33A5B-4A79-41FC-96C5-1175C4FBBF7E}" type="presOf" srcId="{4567BD5E-F11D-4B87-A4EB-81737778A221}" destId="{22AAD79E-44AB-465B-994C-775DF839905E}" srcOrd="1" destOrd="0" presId="urn:microsoft.com/office/officeart/2005/8/layout/vProcess5"/>
    <dgm:cxn modelId="{CCF18842-198F-464B-9D37-4002E1E224E7}" type="presOf" srcId="{52E0DABB-D34F-42AB-8F5A-177BB53ABDA7}" destId="{566E696E-8F09-4665-81B5-B71DE6C60360}" srcOrd="0" destOrd="0" presId="urn:microsoft.com/office/officeart/2005/8/layout/vProcess5"/>
    <dgm:cxn modelId="{1AAEC664-657D-4A99-A4D9-752F819E2C99}" type="presOf" srcId="{759EAB00-522D-4033-A8B0-A52C55C5FAFD}" destId="{49269447-0F4F-47D2-B05C-B52FBD00C138}" srcOrd="1" destOrd="0" presId="urn:microsoft.com/office/officeart/2005/8/layout/vProcess5"/>
    <dgm:cxn modelId="{27330C73-DDFC-4455-9562-4B1145D9E3F0}" srcId="{26F2984E-15B7-401B-AA97-28F774C5507C}" destId="{4567BD5E-F11D-4B87-A4EB-81737778A221}" srcOrd="2" destOrd="0" parTransId="{695DCD7D-D06F-4560-A2E1-4F1374C47341}" sibTransId="{805C156E-3EAD-4D9D-B074-6F6A752BAB8A}"/>
    <dgm:cxn modelId="{EE744386-0FA8-4C1D-AAC3-4ECA02D1D026}" type="presOf" srcId="{AEB217C7-3EDA-4B2C-B5BC-3DA6DAE80446}" destId="{54538A66-6BF9-4462-8EBD-D019EDE23754}" srcOrd="0" destOrd="0" presId="urn:microsoft.com/office/officeart/2005/8/layout/vProcess5"/>
    <dgm:cxn modelId="{7928BE9A-B52E-4EA5-8635-6DF2EAD8DCCD}" type="presOf" srcId="{359FD102-4DC2-45D2-8C3D-D83C11ED8A5B}" destId="{AC99EB88-EB65-4C98-B91A-DFF25DC3DB5F}" srcOrd="0" destOrd="0" presId="urn:microsoft.com/office/officeart/2005/8/layout/vProcess5"/>
    <dgm:cxn modelId="{C5EFB9A0-A3D6-4A8B-809F-C34D78CE9351}" type="presOf" srcId="{090E9196-0816-4EC0-B49D-CCDA8651768A}" destId="{A1F9CCA2-3E7E-410D-823B-C50922831596}" srcOrd="0" destOrd="0" presId="urn:microsoft.com/office/officeart/2005/8/layout/vProcess5"/>
    <dgm:cxn modelId="{20A209AD-06F2-43B8-8175-54D3FA575F8C}" type="presOf" srcId="{AEB217C7-3EDA-4B2C-B5BC-3DA6DAE80446}" destId="{729FB017-8282-432E-966E-C71553FD1AA7}" srcOrd="1" destOrd="0" presId="urn:microsoft.com/office/officeart/2005/8/layout/vProcess5"/>
    <dgm:cxn modelId="{36DD37B5-3D4D-4936-8501-47C1297C1953}" type="presOf" srcId="{4567BD5E-F11D-4B87-A4EB-81737778A221}" destId="{C5063C8D-04FC-4767-8D14-B0DF72261FFD}" srcOrd="0" destOrd="0" presId="urn:microsoft.com/office/officeart/2005/8/layout/vProcess5"/>
    <dgm:cxn modelId="{5BA82ECB-EFA1-4E72-B8AC-AE1E107E0F76}" srcId="{26F2984E-15B7-401B-AA97-28F774C5507C}" destId="{759EAB00-522D-4033-A8B0-A52C55C5FAFD}" srcOrd="1" destOrd="0" parTransId="{0678F6AF-B93E-4D74-90D8-26C0BFBFDE5C}" sibTransId="{090E9196-0816-4EC0-B49D-CCDA8651768A}"/>
    <dgm:cxn modelId="{6446BACF-C36A-49BF-A7DD-699890DDA4BE}" type="presOf" srcId="{26F2984E-15B7-401B-AA97-28F774C5507C}" destId="{C3AC31D6-981E-4383-8E3B-68F66BFF9ADD}" srcOrd="0" destOrd="0" presId="urn:microsoft.com/office/officeart/2005/8/layout/vProcess5"/>
    <dgm:cxn modelId="{1840F990-B68B-4460-BB85-BE4C5B86FB90}" type="presParOf" srcId="{C3AC31D6-981E-4383-8E3B-68F66BFF9ADD}" destId="{6D481AFA-2DDE-4750-9571-E10DDEE61B4A}" srcOrd="0" destOrd="0" presId="urn:microsoft.com/office/officeart/2005/8/layout/vProcess5"/>
    <dgm:cxn modelId="{F9FA8A24-9816-4D0C-862B-E3D98F6F61EA}" type="presParOf" srcId="{C3AC31D6-981E-4383-8E3B-68F66BFF9ADD}" destId="{54538A66-6BF9-4462-8EBD-D019EDE23754}" srcOrd="1" destOrd="0" presId="urn:microsoft.com/office/officeart/2005/8/layout/vProcess5"/>
    <dgm:cxn modelId="{B4235A23-3259-4EB1-A34B-D2398CDFBD1B}" type="presParOf" srcId="{C3AC31D6-981E-4383-8E3B-68F66BFF9ADD}" destId="{F0127888-B2FF-438A-AD44-612F3A084A40}" srcOrd="2" destOrd="0" presId="urn:microsoft.com/office/officeart/2005/8/layout/vProcess5"/>
    <dgm:cxn modelId="{3E0E922F-33F8-4472-8EFD-CA81364EFE19}" type="presParOf" srcId="{C3AC31D6-981E-4383-8E3B-68F66BFF9ADD}" destId="{C5063C8D-04FC-4767-8D14-B0DF72261FFD}" srcOrd="3" destOrd="0" presId="urn:microsoft.com/office/officeart/2005/8/layout/vProcess5"/>
    <dgm:cxn modelId="{74455BD3-90CB-4B38-B1C7-D65382FABD82}" type="presParOf" srcId="{C3AC31D6-981E-4383-8E3B-68F66BFF9ADD}" destId="{566E696E-8F09-4665-81B5-B71DE6C60360}" srcOrd="4" destOrd="0" presId="urn:microsoft.com/office/officeart/2005/8/layout/vProcess5"/>
    <dgm:cxn modelId="{33536B4C-CDFD-4D7A-AEC8-6D0F4D2540EA}" type="presParOf" srcId="{C3AC31D6-981E-4383-8E3B-68F66BFF9ADD}" destId="{AC99EB88-EB65-4C98-B91A-DFF25DC3DB5F}" srcOrd="5" destOrd="0" presId="urn:microsoft.com/office/officeart/2005/8/layout/vProcess5"/>
    <dgm:cxn modelId="{A2239414-A1F8-498B-BDE0-8BD1EAE1CE80}" type="presParOf" srcId="{C3AC31D6-981E-4383-8E3B-68F66BFF9ADD}" destId="{A1F9CCA2-3E7E-410D-823B-C50922831596}" srcOrd="6" destOrd="0" presId="urn:microsoft.com/office/officeart/2005/8/layout/vProcess5"/>
    <dgm:cxn modelId="{5867DBD4-2FFD-4631-AA4E-53F418C628A9}" type="presParOf" srcId="{C3AC31D6-981E-4383-8E3B-68F66BFF9ADD}" destId="{40F41471-BE39-4BBF-B991-E2FEEB77D42E}" srcOrd="7" destOrd="0" presId="urn:microsoft.com/office/officeart/2005/8/layout/vProcess5"/>
    <dgm:cxn modelId="{B8B4E581-C5DD-40B5-A86B-EFC9DE0984B8}" type="presParOf" srcId="{C3AC31D6-981E-4383-8E3B-68F66BFF9ADD}" destId="{729FB017-8282-432E-966E-C71553FD1AA7}" srcOrd="8" destOrd="0" presId="urn:microsoft.com/office/officeart/2005/8/layout/vProcess5"/>
    <dgm:cxn modelId="{89ADA9F6-684D-4758-91DA-61EC0C4B4CFD}" type="presParOf" srcId="{C3AC31D6-981E-4383-8E3B-68F66BFF9ADD}" destId="{49269447-0F4F-47D2-B05C-B52FBD00C138}" srcOrd="9" destOrd="0" presId="urn:microsoft.com/office/officeart/2005/8/layout/vProcess5"/>
    <dgm:cxn modelId="{5C7B82EC-C824-4D18-B0BB-6FBA9AFD8030}" type="presParOf" srcId="{C3AC31D6-981E-4383-8E3B-68F66BFF9ADD}" destId="{22AAD79E-44AB-465B-994C-775DF839905E}" srcOrd="10" destOrd="0" presId="urn:microsoft.com/office/officeart/2005/8/layout/vProcess5"/>
    <dgm:cxn modelId="{DD6CDA9B-7C96-40FB-9F08-712E85ED3C50}" type="presParOf" srcId="{C3AC31D6-981E-4383-8E3B-68F66BFF9ADD}" destId="{ED4E1945-C896-4C0B-B2F5-F1DB03894A7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FC7468-73C5-42C7-9C1A-1FEC40B139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2E4B0F7-4F91-42FC-9AD2-BB98A3972E8F}">
      <dgm:prSet/>
      <dgm:spPr/>
      <dgm:t>
        <a:bodyPr/>
        <a:lstStyle/>
        <a:p>
          <a:r>
            <a:rPr lang="it-IT"/>
            <a:t>Function Decomposition</a:t>
          </a:r>
          <a:endParaRPr lang="en-US"/>
        </a:p>
      </dgm:t>
    </dgm:pt>
    <dgm:pt modelId="{239502F1-F1B4-4136-908D-45D1FF327877}" type="parTrans" cxnId="{E7CA1252-4A4D-4BB5-B444-B31FDD868539}">
      <dgm:prSet/>
      <dgm:spPr/>
      <dgm:t>
        <a:bodyPr/>
        <a:lstStyle/>
        <a:p>
          <a:endParaRPr lang="en-US"/>
        </a:p>
      </dgm:t>
    </dgm:pt>
    <dgm:pt modelId="{5053ECA4-C4A3-4D2F-B95B-4DA91437D4B3}" type="sibTrans" cxnId="{E7CA1252-4A4D-4BB5-B444-B31FDD868539}">
      <dgm:prSet/>
      <dgm:spPr/>
      <dgm:t>
        <a:bodyPr/>
        <a:lstStyle/>
        <a:p>
          <a:endParaRPr lang="en-US"/>
        </a:p>
      </dgm:t>
    </dgm:pt>
    <dgm:pt modelId="{806651B5-DD76-4AF0-A68C-1602C6CABBE3}">
      <dgm:prSet/>
      <dgm:spPr/>
      <dgm:t>
        <a:bodyPr/>
        <a:lstStyle/>
        <a:p>
          <a:r>
            <a:rPr lang="it-IT" b="1" i="1"/>
            <a:t>Persistenza su database</a:t>
          </a:r>
          <a:endParaRPr lang="en-US" b="1" i="1"/>
        </a:p>
      </dgm:t>
    </dgm:pt>
    <dgm:pt modelId="{56FB2136-8E7C-4D55-AAA2-CCF62DF5D5FB}" type="parTrans" cxnId="{EA97ACE3-2118-40E8-ACE2-FA551D84C36D}">
      <dgm:prSet/>
      <dgm:spPr/>
      <dgm:t>
        <a:bodyPr/>
        <a:lstStyle/>
        <a:p>
          <a:endParaRPr lang="en-US"/>
        </a:p>
      </dgm:t>
    </dgm:pt>
    <dgm:pt modelId="{9B52D0E6-5D85-4E64-9AEE-829390168981}" type="sibTrans" cxnId="{EA97ACE3-2118-40E8-ACE2-FA551D84C36D}">
      <dgm:prSet/>
      <dgm:spPr/>
      <dgm:t>
        <a:bodyPr/>
        <a:lstStyle/>
        <a:p>
          <a:endParaRPr lang="en-US"/>
        </a:p>
      </dgm:t>
    </dgm:pt>
    <dgm:pt modelId="{18970C75-3A96-4FD1-A240-1487834413DF}">
      <dgm:prSet/>
      <dgm:spPr/>
      <dgm:t>
        <a:bodyPr/>
        <a:lstStyle/>
        <a:p>
          <a:r>
            <a:rPr lang="it-IT" b="1" i="1"/>
            <a:t>Suddivisione in operazioni specifiche</a:t>
          </a:r>
          <a:endParaRPr lang="en-US" b="1" i="1"/>
        </a:p>
      </dgm:t>
    </dgm:pt>
    <dgm:pt modelId="{82B32FFA-3764-4601-A4A1-D721F87C8055}" type="parTrans" cxnId="{1BC9E139-9894-42E3-A070-F6CD19B083BC}">
      <dgm:prSet/>
      <dgm:spPr/>
      <dgm:t>
        <a:bodyPr/>
        <a:lstStyle/>
        <a:p>
          <a:endParaRPr lang="en-US"/>
        </a:p>
      </dgm:t>
    </dgm:pt>
    <dgm:pt modelId="{D9A261AF-FF66-4200-8E7A-2F8B5F2AB9C4}" type="sibTrans" cxnId="{1BC9E139-9894-42E3-A070-F6CD19B083BC}">
      <dgm:prSet/>
      <dgm:spPr/>
      <dgm:t>
        <a:bodyPr/>
        <a:lstStyle/>
        <a:p>
          <a:endParaRPr lang="en-US"/>
        </a:p>
      </dgm:t>
    </dgm:pt>
    <dgm:pt modelId="{8B6CBAF4-F579-4D82-BDFC-47835B963631}">
      <dgm:prSet/>
      <dgm:spPr/>
      <dgm:t>
        <a:bodyPr/>
        <a:lstStyle/>
        <a:p>
          <a:r>
            <a:rPr lang="it-IT"/>
            <a:t>Orientamento a oggetti</a:t>
          </a:r>
          <a:endParaRPr lang="en-US"/>
        </a:p>
      </dgm:t>
    </dgm:pt>
    <dgm:pt modelId="{7E23051E-EA61-484E-A8BE-D85BF22032C9}" type="parTrans" cxnId="{C4AA6BDB-8BD0-4D51-AF2E-5EC349956D3D}">
      <dgm:prSet/>
      <dgm:spPr/>
      <dgm:t>
        <a:bodyPr/>
        <a:lstStyle/>
        <a:p>
          <a:endParaRPr lang="en-US"/>
        </a:p>
      </dgm:t>
    </dgm:pt>
    <dgm:pt modelId="{4D565952-0981-4A21-B531-A6D2F3BC76FD}" type="sibTrans" cxnId="{C4AA6BDB-8BD0-4D51-AF2E-5EC349956D3D}">
      <dgm:prSet/>
      <dgm:spPr/>
      <dgm:t>
        <a:bodyPr/>
        <a:lstStyle/>
        <a:p>
          <a:endParaRPr lang="en-US"/>
        </a:p>
      </dgm:t>
    </dgm:pt>
    <dgm:pt modelId="{6A2C93B3-3FA5-4D7D-B1E1-FE4C28A929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227C448F-8AB5-4149-ADEF-1F92E66E3B36}" type="parTrans" cxnId="{4B35B59B-0F04-4629-A7CB-E657B1BAF2D9}">
      <dgm:prSet/>
      <dgm:spPr/>
      <dgm:t>
        <a:bodyPr/>
        <a:lstStyle/>
        <a:p>
          <a:endParaRPr lang="en-US"/>
        </a:p>
      </dgm:t>
    </dgm:pt>
    <dgm:pt modelId="{EC1F0EC9-BA0C-4B29-8FC0-A834FB864F20}" type="sibTrans" cxnId="{4B35B59B-0F04-4629-A7CB-E657B1BAF2D9}">
      <dgm:prSet/>
      <dgm:spPr/>
      <dgm:t>
        <a:bodyPr/>
        <a:lstStyle/>
        <a:p>
          <a:endParaRPr lang="en-US"/>
        </a:p>
      </dgm:t>
    </dgm:pt>
    <dgm:pt modelId="{48ECB0FB-DCBC-4BAC-9B9B-626BEC2D2CC8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A2148904-B5D5-41EF-A4F2-EA245BC4A76E}" type="parTrans" cxnId="{97AF4D33-90EF-48A0-B9F7-1589AD30E63E}">
      <dgm:prSet/>
      <dgm:spPr/>
      <dgm:t>
        <a:bodyPr/>
        <a:lstStyle/>
        <a:p>
          <a:endParaRPr lang="en-US"/>
        </a:p>
      </dgm:t>
    </dgm:pt>
    <dgm:pt modelId="{A695CB86-CB3C-4D88-85CA-A6D207097844}" type="sibTrans" cxnId="{97AF4D33-90EF-48A0-B9F7-1589AD30E63E}">
      <dgm:prSet/>
      <dgm:spPr/>
      <dgm:t>
        <a:bodyPr/>
        <a:lstStyle/>
        <a:p>
          <a:endParaRPr lang="en-US"/>
        </a:p>
      </dgm:t>
    </dgm:pt>
    <dgm:pt modelId="{ED03B611-DC3F-45D9-B995-D80E4F9DCBBB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C43ACD8-5635-4E4C-A465-3CEBCEB3FC6E}" type="parTrans" cxnId="{EAEAF4B1-B609-4FDA-9E68-59235B30A5E0}">
      <dgm:prSet/>
      <dgm:spPr/>
      <dgm:t>
        <a:bodyPr/>
        <a:lstStyle/>
        <a:p>
          <a:endParaRPr lang="en-US"/>
        </a:p>
      </dgm:t>
    </dgm:pt>
    <dgm:pt modelId="{7FFA2833-B586-4A1C-BA10-7855E1D7E619}" type="sibTrans" cxnId="{EAEAF4B1-B609-4FDA-9E68-59235B30A5E0}">
      <dgm:prSet/>
      <dgm:spPr/>
      <dgm:t>
        <a:bodyPr/>
        <a:lstStyle/>
        <a:p>
          <a:endParaRPr lang="en-US"/>
        </a:p>
      </dgm:t>
    </dgm:pt>
    <dgm:pt modelId="{F2A9588B-CC0D-439F-8E0C-D4FC2859C8EE}">
      <dgm:prSet/>
      <dgm:spPr/>
      <dgm:t>
        <a:bodyPr/>
        <a:lstStyle/>
        <a:p>
          <a:r>
            <a:rPr lang="it-IT"/>
            <a:t>Domain</a:t>
          </a:r>
          <a:endParaRPr lang="en-US"/>
        </a:p>
      </dgm:t>
    </dgm:pt>
    <dgm:pt modelId="{9E14E06D-0144-4E4D-AC20-C140524075B5}" type="parTrans" cxnId="{BA0D0805-8A87-4F42-A02C-AC4B2646CD50}">
      <dgm:prSet/>
      <dgm:spPr/>
      <dgm:t>
        <a:bodyPr/>
        <a:lstStyle/>
        <a:p>
          <a:endParaRPr lang="en-US"/>
        </a:p>
      </dgm:t>
    </dgm:pt>
    <dgm:pt modelId="{5FEFDEBC-A644-47F6-BAD2-272EC6EDBDCE}" type="sibTrans" cxnId="{BA0D0805-8A87-4F42-A02C-AC4B2646CD50}">
      <dgm:prSet/>
      <dgm:spPr/>
      <dgm:t>
        <a:bodyPr/>
        <a:lstStyle/>
        <a:p>
          <a:endParaRPr lang="en-US"/>
        </a:p>
      </dgm:t>
    </dgm:pt>
    <dgm:pt modelId="{BC573DBE-47A8-4A20-8163-55961A77F8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8EDD45DF-7446-4FDE-9CEC-1B9ED3C118C4}" type="parTrans" cxnId="{E6595535-FDF0-4917-8F08-A66AE5FBB0E1}">
      <dgm:prSet/>
      <dgm:spPr/>
      <dgm:t>
        <a:bodyPr/>
        <a:lstStyle/>
        <a:p>
          <a:endParaRPr lang="en-US"/>
        </a:p>
      </dgm:t>
    </dgm:pt>
    <dgm:pt modelId="{57DCAEBB-B250-458E-8F6D-F4B948E81CFE}" type="sibTrans" cxnId="{E6595535-FDF0-4917-8F08-A66AE5FBB0E1}">
      <dgm:prSet/>
      <dgm:spPr/>
      <dgm:t>
        <a:bodyPr/>
        <a:lstStyle/>
        <a:p>
          <a:endParaRPr lang="en-US"/>
        </a:p>
      </dgm:t>
    </dgm:pt>
    <dgm:pt modelId="{187E238D-4724-459E-887E-7B83920A9400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F398B1F1-1094-4A6C-9AE9-745EDDAE89FC}" type="parTrans" cxnId="{77D655CE-0FB2-4502-9448-5B81BBEFDFCA}">
      <dgm:prSet/>
      <dgm:spPr/>
      <dgm:t>
        <a:bodyPr/>
        <a:lstStyle/>
        <a:p>
          <a:endParaRPr lang="en-US"/>
        </a:p>
      </dgm:t>
    </dgm:pt>
    <dgm:pt modelId="{832117F3-E421-4CA6-9E3A-C955EEABC85A}" type="sibTrans" cxnId="{77D655CE-0FB2-4502-9448-5B81BBEFDFCA}">
      <dgm:prSet/>
      <dgm:spPr/>
      <dgm:t>
        <a:bodyPr/>
        <a:lstStyle/>
        <a:p>
          <a:endParaRPr lang="en-US"/>
        </a:p>
      </dgm:t>
    </dgm:pt>
    <dgm:pt modelId="{A934F1D4-B8D3-46E7-9451-475861FB66FD}">
      <dgm:prSet/>
      <dgm:spPr/>
      <dgm:t>
        <a:bodyPr/>
        <a:lstStyle/>
        <a:p>
          <a:r>
            <a:rPr lang="it-IT"/>
            <a:t>Applicazione a blocchi</a:t>
          </a:r>
          <a:endParaRPr lang="en-US"/>
        </a:p>
      </dgm:t>
    </dgm:pt>
    <dgm:pt modelId="{D6048269-EB4D-4859-A521-B1252EA566BF}" type="parTrans" cxnId="{3CA3D139-9F5F-4F7A-B338-207207A744C3}">
      <dgm:prSet/>
      <dgm:spPr/>
      <dgm:t>
        <a:bodyPr/>
        <a:lstStyle/>
        <a:p>
          <a:endParaRPr lang="en-US"/>
        </a:p>
      </dgm:t>
    </dgm:pt>
    <dgm:pt modelId="{5858422A-B765-4703-BA91-FF79AE1ED71C}" type="sibTrans" cxnId="{3CA3D139-9F5F-4F7A-B338-207207A744C3}">
      <dgm:prSet/>
      <dgm:spPr/>
      <dgm:t>
        <a:bodyPr/>
        <a:lstStyle/>
        <a:p>
          <a:endParaRPr lang="en-US"/>
        </a:p>
      </dgm:t>
    </dgm:pt>
    <dgm:pt modelId="{E9A97DE3-DEAE-4DCB-B52C-B053BA55E942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571AF811-9776-429B-9876-47B8A7553509}" type="parTrans" cxnId="{4BD2E747-3E49-4F9F-A545-2C641A7C5015}">
      <dgm:prSet/>
      <dgm:spPr/>
      <dgm:t>
        <a:bodyPr/>
        <a:lstStyle/>
        <a:p>
          <a:endParaRPr lang="en-US"/>
        </a:p>
      </dgm:t>
    </dgm:pt>
    <dgm:pt modelId="{FFED6970-B00E-4253-AE43-6343067607E4}" type="sibTrans" cxnId="{4BD2E747-3E49-4F9F-A545-2C641A7C5015}">
      <dgm:prSet/>
      <dgm:spPr/>
      <dgm:t>
        <a:bodyPr/>
        <a:lstStyle/>
        <a:p>
          <a:endParaRPr lang="en-US"/>
        </a:p>
      </dgm:t>
    </dgm:pt>
    <dgm:pt modelId="{73CAAD82-1356-4528-BFB7-F4801A048C9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32382B09-393E-4D1D-A12C-56662991B975}" type="parTrans" cxnId="{F9583FF8-0C11-42E9-8509-5332E94F0D69}">
      <dgm:prSet/>
      <dgm:spPr/>
      <dgm:t>
        <a:bodyPr/>
        <a:lstStyle/>
        <a:p>
          <a:endParaRPr lang="en-US"/>
        </a:p>
      </dgm:t>
    </dgm:pt>
    <dgm:pt modelId="{901E1506-D303-4431-A8BE-2EBD50BD4249}" type="sibTrans" cxnId="{F9583FF8-0C11-42E9-8509-5332E94F0D69}">
      <dgm:prSet/>
      <dgm:spPr/>
      <dgm:t>
        <a:bodyPr/>
        <a:lstStyle/>
        <a:p>
          <a:endParaRPr lang="en-US"/>
        </a:p>
      </dgm:t>
    </dgm:pt>
    <dgm:pt modelId="{8C2B6D9F-C579-44E5-9DE5-4D22FC707065}">
      <dgm:prSet/>
      <dgm:spPr/>
      <dgm:t>
        <a:bodyPr/>
        <a:lstStyle/>
        <a:p>
          <a:r>
            <a:rPr lang="it-IT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b="1" i="1" kern="1200">
            <a:latin typeface="Gill Sans MT" panose="020B0502020104020203"/>
            <a:ea typeface="+mn-ea"/>
            <a:cs typeface="+mn-cs"/>
          </a:endParaRPr>
        </a:p>
      </dgm:t>
    </dgm:pt>
    <dgm:pt modelId="{42A5D98D-9EE2-4B55-9AE9-726E7285DE3A}" type="parTrans" cxnId="{DB270623-F572-4ADB-9A8D-974CEDD18C8A}">
      <dgm:prSet/>
      <dgm:spPr/>
      <dgm:t>
        <a:bodyPr/>
        <a:lstStyle/>
        <a:p>
          <a:endParaRPr lang="en-US"/>
        </a:p>
      </dgm:t>
    </dgm:pt>
    <dgm:pt modelId="{C7791B5B-8E86-4CB4-982B-14F47836271C}" type="sibTrans" cxnId="{DB270623-F572-4ADB-9A8D-974CEDD18C8A}">
      <dgm:prSet/>
      <dgm:spPr/>
      <dgm:t>
        <a:bodyPr/>
        <a:lstStyle/>
        <a:p>
          <a:endParaRPr lang="en-US"/>
        </a:p>
      </dgm:t>
    </dgm:pt>
    <dgm:pt modelId="{22B36633-0F10-4CAC-BF19-A71E79CEAEC1}" type="pres">
      <dgm:prSet presAssocID="{8EFC7468-73C5-42C7-9C1A-1FEC40B139A0}" presName="root" presStyleCnt="0">
        <dgm:presLayoutVars>
          <dgm:dir/>
          <dgm:resizeHandles val="exact"/>
        </dgm:presLayoutVars>
      </dgm:prSet>
      <dgm:spPr/>
    </dgm:pt>
    <dgm:pt modelId="{A0E4C5B4-7864-453E-A0FC-5D82CB1ACE5F}" type="pres">
      <dgm:prSet presAssocID="{F2E4B0F7-4F91-42FC-9AD2-BB98A3972E8F}" presName="compNode" presStyleCnt="0"/>
      <dgm:spPr/>
    </dgm:pt>
    <dgm:pt modelId="{C4B5F743-3E00-4BCA-9E86-8536A54B91C0}" type="pres">
      <dgm:prSet presAssocID="{F2E4B0F7-4F91-42FC-9AD2-BB98A3972E8F}" presName="bgRect" presStyleLbl="bgShp" presStyleIdx="0" presStyleCnt="4"/>
      <dgm:spPr>
        <a:ln>
          <a:solidFill>
            <a:schemeClr val="tx1"/>
          </a:solidFill>
        </a:ln>
      </dgm:spPr>
    </dgm:pt>
    <dgm:pt modelId="{95AB3D37-82DC-481C-BB56-CFC964974907}" type="pres">
      <dgm:prSet presAssocID="{F2E4B0F7-4F91-42FC-9AD2-BB98A3972E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ramide con livelli con riempimento a tinta unita"/>
        </a:ext>
      </dgm:extLst>
    </dgm:pt>
    <dgm:pt modelId="{94989BD3-9AEC-40BF-8EDB-630F378B79E0}" type="pres">
      <dgm:prSet presAssocID="{F2E4B0F7-4F91-42FC-9AD2-BB98A3972E8F}" presName="spaceRect" presStyleCnt="0"/>
      <dgm:spPr/>
    </dgm:pt>
    <dgm:pt modelId="{C18F5570-910C-4DC5-8EE2-6EC01F527F43}" type="pres">
      <dgm:prSet presAssocID="{F2E4B0F7-4F91-42FC-9AD2-BB98A3972E8F}" presName="parTx" presStyleLbl="revTx" presStyleIdx="0" presStyleCnt="8">
        <dgm:presLayoutVars>
          <dgm:chMax val="0"/>
          <dgm:chPref val="0"/>
        </dgm:presLayoutVars>
      </dgm:prSet>
      <dgm:spPr/>
    </dgm:pt>
    <dgm:pt modelId="{C0DAEE2F-5296-4F6B-BDC2-FC005E824AAB}" type="pres">
      <dgm:prSet presAssocID="{F2E4B0F7-4F91-42FC-9AD2-BB98A3972E8F}" presName="desTx" presStyleLbl="revTx" presStyleIdx="1" presStyleCnt="8">
        <dgm:presLayoutVars/>
      </dgm:prSet>
      <dgm:spPr/>
    </dgm:pt>
    <dgm:pt modelId="{A636A293-B7A9-432C-AC8F-4A07ECC892AF}" type="pres">
      <dgm:prSet presAssocID="{5053ECA4-C4A3-4D2F-B95B-4DA91437D4B3}" presName="sibTrans" presStyleCnt="0"/>
      <dgm:spPr/>
    </dgm:pt>
    <dgm:pt modelId="{1784ED12-BA8E-4E9D-9D69-0086B09FCAD5}" type="pres">
      <dgm:prSet presAssocID="{8B6CBAF4-F579-4D82-BDFC-47835B963631}" presName="compNode" presStyleCnt="0"/>
      <dgm:spPr/>
    </dgm:pt>
    <dgm:pt modelId="{ECB0DD95-94E9-41D1-81F1-D250C093D945}" type="pres">
      <dgm:prSet presAssocID="{8B6CBAF4-F579-4D82-BDFC-47835B963631}" presName="bgRect" presStyleLbl="bgShp" presStyleIdx="1" presStyleCnt="4"/>
      <dgm:spPr>
        <a:ln>
          <a:solidFill>
            <a:schemeClr val="tx1"/>
          </a:solidFill>
        </a:ln>
      </dgm:spPr>
    </dgm:pt>
    <dgm:pt modelId="{70B19B34-B2FB-4FEF-9613-E1A478414798}" type="pres">
      <dgm:prSet presAssocID="{8B6CBAF4-F579-4D82-BDFC-47835B9636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 con riempimento a tinta unita"/>
        </a:ext>
      </dgm:extLst>
    </dgm:pt>
    <dgm:pt modelId="{8E56A609-2D80-4298-A67E-6A1E988BF2D4}" type="pres">
      <dgm:prSet presAssocID="{8B6CBAF4-F579-4D82-BDFC-47835B963631}" presName="spaceRect" presStyleCnt="0"/>
      <dgm:spPr/>
    </dgm:pt>
    <dgm:pt modelId="{10BCDE89-F195-4C9D-A142-077DE747CC1B}" type="pres">
      <dgm:prSet presAssocID="{8B6CBAF4-F579-4D82-BDFC-47835B963631}" presName="parTx" presStyleLbl="revTx" presStyleIdx="2" presStyleCnt="8">
        <dgm:presLayoutVars>
          <dgm:chMax val="0"/>
          <dgm:chPref val="0"/>
        </dgm:presLayoutVars>
      </dgm:prSet>
      <dgm:spPr/>
    </dgm:pt>
    <dgm:pt modelId="{ACFF2BA1-8CFD-42FB-8E47-10FC32B686F1}" type="pres">
      <dgm:prSet presAssocID="{8B6CBAF4-F579-4D82-BDFC-47835B963631}" presName="desTx" presStyleLbl="revTx" presStyleIdx="3" presStyleCnt="8">
        <dgm:presLayoutVars/>
      </dgm:prSet>
      <dgm:spPr/>
    </dgm:pt>
    <dgm:pt modelId="{C91DCE5D-13D3-407F-BB97-8B587905814B}" type="pres">
      <dgm:prSet presAssocID="{4D565952-0981-4A21-B531-A6D2F3BC76FD}" presName="sibTrans" presStyleCnt="0"/>
      <dgm:spPr/>
    </dgm:pt>
    <dgm:pt modelId="{E0938CEF-E98F-43C4-BD44-189C5868939D}" type="pres">
      <dgm:prSet presAssocID="{F2A9588B-CC0D-439F-8E0C-D4FC2859C8EE}" presName="compNode" presStyleCnt="0"/>
      <dgm:spPr/>
    </dgm:pt>
    <dgm:pt modelId="{C46562E7-2D07-44A6-A404-F1EE0E1F803B}" type="pres">
      <dgm:prSet presAssocID="{F2A9588B-CC0D-439F-8E0C-D4FC2859C8EE}" presName="bgRect" presStyleLbl="bgShp" presStyleIdx="2" presStyleCnt="4"/>
      <dgm:spPr>
        <a:ln>
          <a:solidFill>
            <a:schemeClr val="tx1"/>
          </a:solidFill>
        </a:ln>
      </dgm:spPr>
    </dgm:pt>
    <dgm:pt modelId="{81EFFB27-33E5-48F4-9C0D-A4037B965A16}" type="pres">
      <dgm:prSet presAssocID="{F2A9588B-CC0D-439F-8E0C-D4FC2859C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tione con riempimento a tinta unita"/>
        </a:ext>
      </dgm:extLst>
    </dgm:pt>
    <dgm:pt modelId="{2A874305-0386-4C68-A221-15CFCA1C9D3F}" type="pres">
      <dgm:prSet presAssocID="{F2A9588B-CC0D-439F-8E0C-D4FC2859C8EE}" presName="spaceRect" presStyleCnt="0"/>
      <dgm:spPr/>
    </dgm:pt>
    <dgm:pt modelId="{44A5FD87-C083-4E4F-B1CE-78D377DB4B2B}" type="pres">
      <dgm:prSet presAssocID="{F2A9588B-CC0D-439F-8E0C-D4FC2859C8EE}" presName="parTx" presStyleLbl="revTx" presStyleIdx="4" presStyleCnt="8">
        <dgm:presLayoutVars>
          <dgm:chMax val="0"/>
          <dgm:chPref val="0"/>
        </dgm:presLayoutVars>
      </dgm:prSet>
      <dgm:spPr/>
    </dgm:pt>
    <dgm:pt modelId="{3B5588BB-7C04-4ED6-8FBC-5BDF1B05D155}" type="pres">
      <dgm:prSet presAssocID="{F2A9588B-CC0D-439F-8E0C-D4FC2859C8EE}" presName="desTx" presStyleLbl="revTx" presStyleIdx="5" presStyleCnt="8">
        <dgm:presLayoutVars/>
      </dgm:prSet>
      <dgm:spPr/>
    </dgm:pt>
    <dgm:pt modelId="{EAAE4978-0CB0-4F95-9303-48DD29750BDB}" type="pres">
      <dgm:prSet presAssocID="{5FEFDEBC-A644-47F6-BAD2-272EC6EDBDCE}" presName="sibTrans" presStyleCnt="0"/>
      <dgm:spPr/>
    </dgm:pt>
    <dgm:pt modelId="{D7AD1180-3BCC-4C4C-8F2F-E4F18B24228D}" type="pres">
      <dgm:prSet presAssocID="{A934F1D4-B8D3-46E7-9451-475861FB66FD}" presName="compNode" presStyleCnt="0"/>
      <dgm:spPr/>
    </dgm:pt>
    <dgm:pt modelId="{8801989E-0B18-4186-BE24-52A97EB28E1E}" type="pres">
      <dgm:prSet presAssocID="{A934F1D4-B8D3-46E7-9451-475861FB66FD}" presName="bgRect" presStyleLbl="bgShp" presStyleIdx="3" presStyleCnt="4" custLinFactNeighborX="13507" custLinFactNeighborY="30261"/>
      <dgm:spPr>
        <a:ln>
          <a:solidFill>
            <a:schemeClr val="tx1"/>
          </a:solidFill>
        </a:ln>
      </dgm:spPr>
    </dgm:pt>
    <dgm:pt modelId="{1FBCA971-B9F0-4C5E-BB04-0C84B3096BED}" type="pres">
      <dgm:prSet presAssocID="{A934F1D4-B8D3-46E7-9451-475861FB66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ntario con riempimento a tinta unita"/>
        </a:ext>
      </dgm:extLst>
    </dgm:pt>
    <dgm:pt modelId="{9350E8A8-9C96-4FAF-84E7-9B80A51C50FB}" type="pres">
      <dgm:prSet presAssocID="{A934F1D4-B8D3-46E7-9451-475861FB66FD}" presName="spaceRect" presStyleCnt="0"/>
      <dgm:spPr/>
    </dgm:pt>
    <dgm:pt modelId="{486D77C9-6072-4335-81BF-F2BF002C63C0}" type="pres">
      <dgm:prSet presAssocID="{A934F1D4-B8D3-46E7-9451-475861FB66FD}" presName="parTx" presStyleLbl="revTx" presStyleIdx="6" presStyleCnt="8">
        <dgm:presLayoutVars>
          <dgm:chMax val="0"/>
          <dgm:chPref val="0"/>
        </dgm:presLayoutVars>
      </dgm:prSet>
      <dgm:spPr/>
    </dgm:pt>
    <dgm:pt modelId="{68788B67-40F1-4E1B-8F8F-80318A0A7514}" type="pres">
      <dgm:prSet presAssocID="{A934F1D4-B8D3-46E7-9451-475861FB66FD}" presName="desTx" presStyleLbl="revTx" presStyleIdx="7" presStyleCnt="8">
        <dgm:presLayoutVars/>
      </dgm:prSet>
      <dgm:spPr/>
    </dgm:pt>
  </dgm:ptLst>
  <dgm:cxnLst>
    <dgm:cxn modelId="{BA0D0805-8A87-4F42-A02C-AC4B2646CD50}" srcId="{8EFC7468-73C5-42C7-9C1A-1FEC40B139A0}" destId="{F2A9588B-CC0D-439F-8E0C-D4FC2859C8EE}" srcOrd="2" destOrd="0" parTransId="{9E14E06D-0144-4E4D-AC20-C140524075B5}" sibTransId="{5FEFDEBC-A644-47F6-BAD2-272EC6EDBDCE}"/>
    <dgm:cxn modelId="{8892550F-915A-43B9-B992-794FB1F84D4E}" type="presOf" srcId="{18970C75-3A96-4FD1-A240-1487834413DF}" destId="{C0DAEE2F-5296-4F6B-BDC2-FC005E824AAB}" srcOrd="0" destOrd="1" presId="urn:microsoft.com/office/officeart/2018/2/layout/IconVerticalSolidList"/>
    <dgm:cxn modelId="{BC82B420-D926-4975-ADE2-D72DF00CBA91}" type="presOf" srcId="{6A2C93B3-3FA5-4D7D-B1E1-FE4C28A92965}" destId="{ACFF2BA1-8CFD-42FB-8E47-10FC32B686F1}" srcOrd="0" destOrd="0" presId="urn:microsoft.com/office/officeart/2018/2/layout/IconVerticalSolidList"/>
    <dgm:cxn modelId="{DB270623-F572-4ADB-9A8D-974CEDD18C8A}" srcId="{A934F1D4-B8D3-46E7-9451-475861FB66FD}" destId="{8C2B6D9F-C579-44E5-9DE5-4D22FC707065}" srcOrd="2" destOrd="0" parTransId="{42A5D98D-9EE2-4B55-9AE9-726E7285DE3A}" sibTransId="{C7791B5B-8E86-4CB4-982B-14F47836271C}"/>
    <dgm:cxn modelId="{97AF4D33-90EF-48A0-B9F7-1589AD30E63E}" srcId="{8B6CBAF4-F579-4D82-BDFC-47835B963631}" destId="{48ECB0FB-DCBC-4BAC-9B9B-626BEC2D2CC8}" srcOrd="1" destOrd="0" parTransId="{A2148904-B5D5-41EF-A4F2-EA245BC4A76E}" sibTransId="{A695CB86-CB3C-4D88-85CA-A6D207097844}"/>
    <dgm:cxn modelId="{E6595535-FDF0-4917-8F08-A66AE5FBB0E1}" srcId="{F2A9588B-CC0D-439F-8E0C-D4FC2859C8EE}" destId="{BC573DBE-47A8-4A20-8163-55961A77F842}" srcOrd="0" destOrd="0" parTransId="{8EDD45DF-7446-4FDE-9CEC-1B9ED3C118C4}" sibTransId="{57DCAEBB-B250-458E-8F6D-F4B948E81CFE}"/>
    <dgm:cxn modelId="{3CA3D139-9F5F-4F7A-B338-207207A744C3}" srcId="{8EFC7468-73C5-42C7-9C1A-1FEC40B139A0}" destId="{A934F1D4-B8D3-46E7-9451-475861FB66FD}" srcOrd="3" destOrd="0" parTransId="{D6048269-EB4D-4859-A521-B1252EA566BF}" sibTransId="{5858422A-B765-4703-BA91-FF79AE1ED71C}"/>
    <dgm:cxn modelId="{1BC9E139-9894-42E3-A070-F6CD19B083BC}" srcId="{F2E4B0F7-4F91-42FC-9AD2-BB98A3972E8F}" destId="{18970C75-3A96-4FD1-A240-1487834413DF}" srcOrd="1" destOrd="0" parTransId="{82B32FFA-3764-4601-A4A1-D721F87C8055}" sibTransId="{D9A261AF-FF66-4200-8E7A-2F8B5F2AB9C4}"/>
    <dgm:cxn modelId="{7D185F65-402C-4925-B9CA-B8BC6BD9A2A1}" type="presOf" srcId="{F2E4B0F7-4F91-42FC-9AD2-BB98A3972E8F}" destId="{C18F5570-910C-4DC5-8EE2-6EC01F527F43}" srcOrd="0" destOrd="0" presId="urn:microsoft.com/office/officeart/2018/2/layout/IconVerticalSolidList"/>
    <dgm:cxn modelId="{4BD2E747-3E49-4F9F-A545-2C641A7C5015}" srcId="{A934F1D4-B8D3-46E7-9451-475861FB66FD}" destId="{E9A97DE3-DEAE-4DCB-B52C-B053BA55E942}" srcOrd="0" destOrd="0" parTransId="{571AF811-9776-429B-9876-47B8A7553509}" sibTransId="{FFED6970-B00E-4253-AE43-6343067607E4}"/>
    <dgm:cxn modelId="{1FBB6151-7CF6-447E-A4A3-6DD972E4E33C}" type="presOf" srcId="{187E238D-4724-459E-887E-7B83920A9400}" destId="{3B5588BB-7C04-4ED6-8FBC-5BDF1B05D155}" srcOrd="0" destOrd="1" presId="urn:microsoft.com/office/officeart/2018/2/layout/IconVerticalSolidList"/>
    <dgm:cxn modelId="{E7CA1252-4A4D-4BB5-B444-B31FDD868539}" srcId="{8EFC7468-73C5-42C7-9C1A-1FEC40B139A0}" destId="{F2E4B0F7-4F91-42FC-9AD2-BB98A3972E8F}" srcOrd="0" destOrd="0" parTransId="{239502F1-F1B4-4136-908D-45D1FF327877}" sibTransId="{5053ECA4-C4A3-4D2F-B95B-4DA91437D4B3}"/>
    <dgm:cxn modelId="{E9D87E56-2868-4BC6-991F-852A0E60C3CC}" type="presOf" srcId="{806651B5-DD76-4AF0-A68C-1602C6CABBE3}" destId="{C0DAEE2F-5296-4F6B-BDC2-FC005E824AAB}" srcOrd="0" destOrd="0" presId="urn:microsoft.com/office/officeart/2018/2/layout/IconVerticalSolidList"/>
    <dgm:cxn modelId="{3ACA6A81-CA07-4FF8-84BF-2425D22E8E6C}" type="presOf" srcId="{8B6CBAF4-F579-4D82-BDFC-47835B963631}" destId="{10BCDE89-F195-4C9D-A142-077DE747CC1B}" srcOrd="0" destOrd="0" presId="urn:microsoft.com/office/officeart/2018/2/layout/IconVerticalSolidList"/>
    <dgm:cxn modelId="{9B64A883-15FF-4AB0-903B-F9ABCB5FD6FE}" type="presOf" srcId="{E9A97DE3-DEAE-4DCB-B52C-B053BA55E942}" destId="{68788B67-40F1-4E1B-8F8F-80318A0A7514}" srcOrd="0" destOrd="0" presId="urn:microsoft.com/office/officeart/2018/2/layout/IconVerticalSolidList"/>
    <dgm:cxn modelId="{45FB188C-0331-4415-AFBA-95560333533B}" type="presOf" srcId="{BC573DBE-47A8-4A20-8163-55961A77F842}" destId="{3B5588BB-7C04-4ED6-8FBC-5BDF1B05D155}" srcOrd="0" destOrd="0" presId="urn:microsoft.com/office/officeart/2018/2/layout/IconVerticalSolidList"/>
    <dgm:cxn modelId="{4B35B59B-0F04-4629-A7CB-E657B1BAF2D9}" srcId="{8B6CBAF4-F579-4D82-BDFC-47835B963631}" destId="{6A2C93B3-3FA5-4D7D-B1E1-FE4C28A92965}" srcOrd="0" destOrd="0" parTransId="{227C448F-8AB5-4149-ADEF-1F92E66E3B36}" sibTransId="{EC1F0EC9-BA0C-4B29-8FC0-A834FB864F20}"/>
    <dgm:cxn modelId="{66B761A9-2594-42A7-A1FB-ECB226201896}" type="presOf" srcId="{8C2B6D9F-C579-44E5-9DE5-4D22FC707065}" destId="{68788B67-40F1-4E1B-8F8F-80318A0A7514}" srcOrd="0" destOrd="2" presId="urn:microsoft.com/office/officeart/2018/2/layout/IconVerticalSolidList"/>
    <dgm:cxn modelId="{EAEAF4B1-B609-4FDA-9E68-59235B30A5E0}" srcId="{8B6CBAF4-F579-4D82-BDFC-47835B963631}" destId="{ED03B611-DC3F-45D9-B995-D80E4F9DCBBB}" srcOrd="2" destOrd="0" parTransId="{3C43ACD8-5635-4E4C-A465-3CEBCEB3FC6E}" sibTransId="{7FFA2833-B586-4A1C-BA10-7855E1D7E619}"/>
    <dgm:cxn modelId="{F41E20BE-0B7A-40E1-8E3A-59AB15E4BFAF}" type="presOf" srcId="{F2A9588B-CC0D-439F-8E0C-D4FC2859C8EE}" destId="{44A5FD87-C083-4E4F-B1CE-78D377DB4B2B}" srcOrd="0" destOrd="0" presId="urn:microsoft.com/office/officeart/2018/2/layout/IconVerticalSolidList"/>
    <dgm:cxn modelId="{E8CB9EC7-2775-4E43-9F56-AC4144820AF3}" type="presOf" srcId="{73CAAD82-1356-4528-BFB7-F4801A048C95}" destId="{68788B67-40F1-4E1B-8F8F-80318A0A7514}" srcOrd="0" destOrd="1" presId="urn:microsoft.com/office/officeart/2018/2/layout/IconVerticalSolidList"/>
    <dgm:cxn modelId="{77D655CE-0FB2-4502-9448-5B81BBEFDFCA}" srcId="{F2A9588B-CC0D-439F-8E0C-D4FC2859C8EE}" destId="{187E238D-4724-459E-887E-7B83920A9400}" srcOrd="1" destOrd="0" parTransId="{F398B1F1-1094-4A6C-9AE9-745EDDAE89FC}" sibTransId="{832117F3-E421-4CA6-9E3A-C955EEABC85A}"/>
    <dgm:cxn modelId="{C4AA6BDB-8BD0-4D51-AF2E-5EC349956D3D}" srcId="{8EFC7468-73C5-42C7-9C1A-1FEC40B139A0}" destId="{8B6CBAF4-F579-4D82-BDFC-47835B963631}" srcOrd="1" destOrd="0" parTransId="{7E23051E-EA61-484E-A8BE-D85BF22032C9}" sibTransId="{4D565952-0981-4A21-B531-A6D2F3BC76FD}"/>
    <dgm:cxn modelId="{2FC779DE-C418-4164-A757-C947A023D58B}" type="presOf" srcId="{8EFC7468-73C5-42C7-9C1A-1FEC40B139A0}" destId="{22B36633-0F10-4CAC-BF19-A71E79CEAEC1}" srcOrd="0" destOrd="0" presId="urn:microsoft.com/office/officeart/2018/2/layout/IconVerticalSolidList"/>
    <dgm:cxn modelId="{6F325ADE-C70B-4934-BC05-930B7EC6EC28}" type="presOf" srcId="{48ECB0FB-DCBC-4BAC-9B9B-626BEC2D2CC8}" destId="{ACFF2BA1-8CFD-42FB-8E47-10FC32B686F1}" srcOrd="0" destOrd="1" presId="urn:microsoft.com/office/officeart/2018/2/layout/IconVerticalSolidList"/>
    <dgm:cxn modelId="{EA97ACE3-2118-40E8-ACE2-FA551D84C36D}" srcId="{F2E4B0F7-4F91-42FC-9AD2-BB98A3972E8F}" destId="{806651B5-DD76-4AF0-A68C-1602C6CABBE3}" srcOrd="0" destOrd="0" parTransId="{56FB2136-8E7C-4D55-AAA2-CCF62DF5D5FB}" sibTransId="{9B52D0E6-5D85-4E64-9AEE-829390168981}"/>
    <dgm:cxn modelId="{37801AEB-19A1-4EBC-82D2-CDBCE1EF21A1}" type="presOf" srcId="{A934F1D4-B8D3-46E7-9451-475861FB66FD}" destId="{486D77C9-6072-4335-81BF-F2BF002C63C0}" srcOrd="0" destOrd="0" presId="urn:microsoft.com/office/officeart/2018/2/layout/IconVerticalSolidList"/>
    <dgm:cxn modelId="{F9583FF8-0C11-42E9-8509-5332E94F0D69}" srcId="{A934F1D4-B8D3-46E7-9451-475861FB66FD}" destId="{73CAAD82-1356-4528-BFB7-F4801A048C95}" srcOrd="1" destOrd="0" parTransId="{32382B09-393E-4D1D-A12C-56662991B975}" sibTransId="{901E1506-D303-4431-A8BE-2EBD50BD4249}"/>
    <dgm:cxn modelId="{7958C5FF-7536-4592-8A6A-592E1305A220}" type="presOf" srcId="{ED03B611-DC3F-45D9-B995-D80E4F9DCBBB}" destId="{ACFF2BA1-8CFD-42FB-8E47-10FC32B686F1}" srcOrd="0" destOrd="2" presId="urn:microsoft.com/office/officeart/2018/2/layout/IconVerticalSolidList"/>
    <dgm:cxn modelId="{82D232E2-365B-476A-A219-87108946CAEA}" type="presParOf" srcId="{22B36633-0F10-4CAC-BF19-A71E79CEAEC1}" destId="{A0E4C5B4-7864-453E-A0FC-5D82CB1ACE5F}" srcOrd="0" destOrd="0" presId="urn:microsoft.com/office/officeart/2018/2/layout/IconVerticalSolidList"/>
    <dgm:cxn modelId="{69B0A2CB-BD01-4F87-849D-301620D9FDD6}" type="presParOf" srcId="{A0E4C5B4-7864-453E-A0FC-5D82CB1ACE5F}" destId="{C4B5F743-3E00-4BCA-9E86-8536A54B91C0}" srcOrd="0" destOrd="0" presId="urn:microsoft.com/office/officeart/2018/2/layout/IconVerticalSolidList"/>
    <dgm:cxn modelId="{B2AB125A-4ACA-49FD-9C8A-5BFF0320D677}" type="presParOf" srcId="{A0E4C5B4-7864-453E-A0FC-5D82CB1ACE5F}" destId="{95AB3D37-82DC-481C-BB56-CFC964974907}" srcOrd="1" destOrd="0" presId="urn:microsoft.com/office/officeart/2018/2/layout/IconVerticalSolidList"/>
    <dgm:cxn modelId="{A59E37D7-A594-46E8-9BEB-4B65C9EE7B7B}" type="presParOf" srcId="{A0E4C5B4-7864-453E-A0FC-5D82CB1ACE5F}" destId="{94989BD3-9AEC-40BF-8EDB-630F378B79E0}" srcOrd="2" destOrd="0" presId="urn:microsoft.com/office/officeart/2018/2/layout/IconVerticalSolidList"/>
    <dgm:cxn modelId="{B94D7F49-103C-49BF-8A9A-3273D8A2BDCA}" type="presParOf" srcId="{A0E4C5B4-7864-453E-A0FC-5D82CB1ACE5F}" destId="{C18F5570-910C-4DC5-8EE2-6EC01F527F43}" srcOrd="3" destOrd="0" presId="urn:microsoft.com/office/officeart/2018/2/layout/IconVerticalSolidList"/>
    <dgm:cxn modelId="{4407B247-9ED5-4D81-B975-2204EC703CB7}" type="presParOf" srcId="{A0E4C5B4-7864-453E-A0FC-5D82CB1ACE5F}" destId="{C0DAEE2F-5296-4F6B-BDC2-FC005E824AAB}" srcOrd="4" destOrd="0" presId="urn:microsoft.com/office/officeart/2018/2/layout/IconVerticalSolidList"/>
    <dgm:cxn modelId="{B05E8B7C-4BEC-463C-B22C-22FAE2758B33}" type="presParOf" srcId="{22B36633-0F10-4CAC-BF19-A71E79CEAEC1}" destId="{A636A293-B7A9-432C-AC8F-4A07ECC892AF}" srcOrd="1" destOrd="0" presId="urn:microsoft.com/office/officeart/2018/2/layout/IconVerticalSolidList"/>
    <dgm:cxn modelId="{0E81F5EC-DF55-42DB-A4CC-12E33BF03851}" type="presParOf" srcId="{22B36633-0F10-4CAC-BF19-A71E79CEAEC1}" destId="{1784ED12-BA8E-4E9D-9D69-0086B09FCAD5}" srcOrd="2" destOrd="0" presId="urn:microsoft.com/office/officeart/2018/2/layout/IconVerticalSolidList"/>
    <dgm:cxn modelId="{3EDC07B6-44A4-4CDF-B93D-CCFE801AF42B}" type="presParOf" srcId="{1784ED12-BA8E-4E9D-9D69-0086B09FCAD5}" destId="{ECB0DD95-94E9-41D1-81F1-D250C093D945}" srcOrd="0" destOrd="0" presId="urn:microsoft.com/office/officeart/2018/2/layout/IconVerticalSolidList"/>
    <dgm:cxn modelId="{20B6010C-BE4F-4BF3-B7F6-37F48A2A7D19}" type="presParOf" srcId="{1784ED12-BA8E-4E9D-9D69-0086B09FCAD5}" destId="{70B19B34-B2FB-4FEF-9613-E1A478414798}" srcOrd="1" destOrd="0" presId="urn:microsoft.com/office/officeart/2018/2/layout/IconVerticalSolidList"/>
    <dgm:cxn modelId="{1A774174-ECE9-4721-8B27-1FD877A7DC5C}" type="presParOf" srcId="{1784ED12-BA8E-4E9D-9D69-0086B09FCAD5}" destId="{8E56A609-2D80-4298-A67E-6A1E988BF2D4}" srcOrd="2" destOrd="0" presId="urn:microsoft.com/office/officeart/2018/2/layout/IconVerticalSolidList"/>
    <dgm:cxn modelId="{6A1F42E5-0B7C-4CC7-A021-CC249B424977}" type="presParOf" srcId="{1784ED12-BA8E-4E9D-9D69-0086B09FCAD5}" destId="{10BCDE89-F195-4C9D-A142-077DE747CC1B}" srcOrd="3" destOrd="0" presId="urn:microsoft.com/office/officeart/2018/2/layout/IconVerticalSolidList"/>
    <dgm:cxn modelId="{F186EECE-D649-46EB-B3E9-C1669A0847EB}" type="presParOf" srcId="{1784ED12-BA8E-4E9D-9D69-0086B09FCAD5}" destId="{ACFF2BA1-8CFD-42FB-8E47-10FC32B686F1}" srcOrd="4" destOrd="0" presId="urn:microsoft.com/office/officeart/2018/2/layout/IconVerticalSolidList"/>
    <dgm:cxn modelId="{B8739BD7-D1C0-4B41-BAA2-B1E480BE6DB2}" type="presParOf" srcId="{22B36633-0F10-4CAC-BF19-A71E79CEAEC1}" destId="{C91DCE5D-13D3-407F-BB97-8B587905814B}" srcOrd="3" destOrd="0" presId="urn:microsoft.com/office/officeart/2018/2/layout/IconVerticalSolidList"/>
    <dgm:cxn modelId="{33CE8610-2237-46EC-971C-BE6C159ACCF2}" type="presParOf" srcId="{22B36633-0F10-4CAC-BF19-A71E79CEAEC1}" destId="{E0938CEF-E98F-43C4-BD44-189C5868939D}" srcOrd="4" destOrd="0" presId="urn:microsoft.com/office/officeart/2018/2/layout/IconVerticalSolidList"/>
    <dgm:cxn modelId="{282F9F16-E3AC-4812-8F4B-6A8838AC1C4F}" type="presParOf" srcId="{E0938CEF-E98F-43C4-BD44-189C5868939D}" destId="{C46562E7-2D07-44A6-A404-F1EE0E1F803B}" srcOrd="0" destOrd="0" presId="urn:microsoft.com/office/officeart/2018/2/layout/IconVerticalSolidList"/>
    <dgm:cxn modelId="{E0382FD7-A4AD-434B-94B2-AFB3C2948E54}" type="presParOf" srcId="{E0938CEF-E98F-43C4-BD44-189C5868939D}" destId="{81EFFB27-33E5-48F4-9C0D-A4037B965A16}" srcOrd="1" destOrd="0" presId="urn:microsoft.com/office/officeart/2018/2/layout/IconVerticalSolidList"/>
    <dgm:cxn modelId="{B1FF1F14-A099-4C99-98B8-0728D159FB67}" type="presParOf" srcId="{E0938CEF-E98F-43C4-BD44-189C5868939D}" destId="{2A874305-0386-4C68-A221-15CFCA1C9D3F}" srcOrd="2" destOrd="0" presId="urn:microsoft.com/office/officeart/2018/2/layout/IconVerticalSolidList"/>
    <dgm:cxn modelId="{D854CF62-2588-4CFE-A2FE-558535D93F4E}" type="presParOf" srcId="{E0938CEF-E98F-43C4-BD44-189C5868939D}" destId="{44A5FD87-C083-4E4F-B1CE-78D377DB4B2B}" srcOrd="3" destOrd="0" presId="urn:microsoft.com/office/officeart/2018/2/layout/IconVerticalSolidList"/>
    <dgm:cxn modelId="{3147EF11-C3B6-4B49-89C2-40410939AD1E}" type="presParOf" srcId="{E0938CEF-E98F-43C4-BD44-189C5868939D}" destId="{3B5588BB-7C04-4ED6-8FBC-5BDF1B05D155}" srcOrd="4" destOrd="0" presId="urn:microsoft.com/office/officeart/2018/2/layout/IconVerticalSolidList"/>
    <dgm:cxn modelId="{A5C41E57-F362-479B-8DD1-D44DE4CFE366}" type="presParOf" srcId="{22B36633-0F10-4CAC-BF19-A71E79CEAEC1}" destId="{EAAE4978-0CB0-4F95-9303-48DD29750BDB}" srcOrd="5" destOrd="0" presId="urn:microsoft.com/office/officeart/2018/2/layout/IconVerticalSolidList"/>
    <dgm:cxn modelId="{EA7E91D8-EC6C-4F1C-B199-2A2656016D95}" type="presParOf" srcId="{22B36633-0F10-4CAC-BF19-A71E79CEAEC1}" destId="{D7AD1180-3BCC-4C4C-8F2F-E4F18B24228D}" srcOrd="6" destOrd="0" presId="urn:microsoft.com/office/officeart/2018/2/layout/IconVerticalSolidList"/>
    <dgm:cxn modelId="{64C47B50-FD3C-4D2E-AD3B-0C14F10D4016}" type="presParOf" srcId="{D7AD1180-3BCC-4C4C-8F2F-E4F18B24228D}" destId="{8801989E-0B18-4186-BE24-52A97EB28E1E}" srcOrd="0" destOrd="0" presId="urn:microsoft.com/office/officeart/2018/2/layout/IconVerticalSolidList"/>
    <dgm:cxn modelId="{1699A5B7-B6DE-46E8-B51B-AFC921970AF2}" type="presParOf" srcId="{D7AD1180-3BCC-4C4C-8F2F-E4F18B24228D}" destId="{1FBCA971-B9F0-4C5E-BB04-0C84B3096BED}" srcOrd="1" destOrd="0" presId="urn:microsoft.com/office/officeart/2018/2/layout/IconVerticalSolidList"/>
    <dgm:cxn modelId="{65A505EB-3C1A-444F-95BF-60A2E043F7E0}" type="presParOf" srcId="{D7AD1180-3BCC-4C4C-8F2F-E4F18B24228D}" destId="{9350E8A8-9C96-4FAF-84E7-9B80A51C50FB}" srcOrd="2" destOrd="0" presId="urn:microsoft.com/office/officeart/2018/2/layout/IconVerticalSolidList"/>
    <dgm:cxn modelId="{21EDF333-09AF-43E9-9852-A7E55A4C843A}" type="presParOf" srcId="{D7AD1180-3BCC-4C4C-8F2F-E4F18B24228D}" destId="{486D77C9-6072-4335-81BF-F2BF002C63C0}" srcOrd="3" destOrd="0" presId="urn:microsoft.com/office/officeart/2018/2/layout/IconVerticalSolidList"/>
    <dgm:cxn modelId="{A5BB2F09-0C22-4B21-9A4D-EA3DF1B728B9}" type="presParOf" srcId="{D7AD1180-3BCC-4C4C-8F2F-E4F18B24228D}" destId="{68788B67-40F1-4E1B-8F8F-80318A0A75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CF9E97-31C3-4B4C-8BB1-8E185C1DC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7172A3-B2DB-4034-A138-09BAF60E9C0B}">
      <dgm:prSet/>
      <dgm:spPr/>
      <dgm:t>
        <a:bodyPr/>
        <a:lstStyle/>
        <a:p>
          <a:r>
            <a:rPr lang="it-IT" dirty="0"/>
            <a:t>SICUREZZA ADOTTATA</a:t>
          </a:r>
          <a:endParaRPr lang="en-US" dirty="0"/>
        </a:p>
      </dgm:t>
    </dgm:pt>
    <dgm:pt modelId="{DB98B86C-4723-4D6B-AABC-674A363757A2}" type="parTrans" cxnId="{E78E807A-65A0-46CB-8ABE-BA977646C15B}">
      <dgm:prSet/>
      <dgm:spPr/>
      <dgm:t>
        <a:bodyPr/>
        <a:lstStyle/>
        <a:p>
          <a:endParaRPr lang="en-US"/>
        </a:p>
      </dgm:t>
    </dgm:pt>
    <dgm:pt modelId="{80385F83-9D3E-4531-945D-2D88B2060A59}" type="sibTrans" cxnId="{E78E807A-65A0-46CB-8ABE-BA977646C15B}">
      <dgm:prSet/>
      <dgm:spPr/>
      <dgm:t>
        <a:bodyPr/>
        <a:lstStyle/>
        <a:p>
          <a:endParaRPr lang="en-US"/>
        </a:p>
      </dgm:t>
    </dgm:pt>
    <dgm:pt modelId="{FA662B36-5851-4C4D-AB16-FF4D654B2C21}">
      <dgm:prSet/>
      <dgm:spPr/>
      <dgm:t>
        <a:bodyPr/>
        <a:lstStyle/>
        <a:p>
          <a:r>
            <a:rPr lang="it-IT"/>
            <a:t>🔑 Autenticazione tramite username e password</a:t>
          </a:r>
          <a:endParaRPr lang="en-US"/>
        </a:p>
      </dgm:t>
    </dgm:pt>
    <dgm:pt modelId="{48CCB2C4-29E0-48E1-8CE3-BBC9BAC2DED7}" type="parTrans" cxnId="{867EE4B6-63EF-496C-8BF9-73B5AEDE7F7D}">
      <dgm:prSet/>
      <dgm:spPr/>
      <dgm:t>
        <a:bodyPr/>
        <a:lstStyle/>
        <a:p>
          <a:endParaRPr lang="en-US"/>
        </a:p>
      </dgm:t>
    </dgm:pt>
    <dgm:pt modelId="{598D659D-B2BB-4F8B-866D-A935E83AE983}" type="sibTrans" cxnId="{867EE4B6-63EF-496C-8BF9-73B5AEDE7F7D}">
      <dgm:prSet/>
      <dgm:spPr/>
      <dgm:t>
        <a:bodyPr/>
        <a:lstStyle/>
        <a:p>
          <a:endParaRPr lang="en-US"/>
        </a:p>
      </dgm:t>
    </dgm:pt>
    <dgm:pt modelId="{C8F608A7-C1D3-418C-ABC8-AC77CAE5EF02}">
      <dgm:prSet/>
      <dgm:spPr/>
      <dgm:t>
        <a:bodyPr/>
        <a:lstStyle/>
        <a:p>
          <a:r>
            <a:rPr lang="it-IT"/>
            <a:t>🆔 Identificazione univoca utenti tramite UUID</a:t>
          </a:r>
          <a:endParaRPr lang="en-US"/>
        </a:p>
      </dgm:t>
    </dgm:pt>
    <dgm:pt modelId="{F8781D9D-BDED-45D9-98E0-7D5D4DA149A4}" type="parTrans" cxnId="{68C6C35A-324F-4528-B35F-326526C76E5D}">
      <dgm:prSet/>
      <dgm:spPr/>
      <dgm:t>
        <a:bodyPr/>
        <a:lstStyle/>
        <a:p>
          <a:endParaRPr lang="en-US"/>
        </a:p>
      </dgm:t>
    </dgm:pt>
    <dgm:pt modelId="{0D429CF8-477D-462F-915F-A44E21153818}" type="sibTrans" cxnId="{68C6C35A-324F-4528-B35F-326526C76E5D}">
      <dgm:prSet/>
      <dgm:spPr/>
      <dgm:t>
        <a:bodyPr/>
        <a:lstStyle/>
        <a:p>
          <a:endParaRPr lang="en-US"/>
        </a:p>
      </dgm:t>
    </dgm:pt>
    <dgm:pt modelId="{F1C3B170-DA17-49A5-A3CE-FE48F8B3A05A}">
      <dgm:prSet/>
      <dgm:spPr/>
      <dgm:t>
        <a:bodyPr/>
        <a:lstStyle/>
        <a:p>
          <a:r>
            <a:rPr lang="it-IT"/>
            <a:t>🚫 Impossibilità di creare utenti duplicati</a:t>
          </a:r>
          <a:endParaRPr lang="en-US"/>
        </a:p>
      </dgm:t>
    </dgm:pt>
    <dgm:pt modelId="{FFFA6B9E-608D-4ABB-AD9A-4CD4334AFC0E}" type="parTrans" cxnId="{0954265B-B6CD-4518-A81D-E7171D2662F4}">
      <dgm:prSet/>
      <dgm:spPr/>
      <dgm:t>
        <a:bodyPr/>
        <a:lstStyle/>
        <a:p>
          <a:endParaRPr lang="en-US"/>
        </a:p>
      </dgm:t>
    </dgm:pt>
    <dgm:pt modelId="{DED3F59E-E099-48A8-A5DE-43E9527BB409}" type="sibTrans" cxnId="{0954265B-B6CD-4518-A81D-E7171D2662F4}">
      <dgm:prSet/>
      <dgm:spPr/>
      <dgm:t>
        <a:bodyPr/>
        <a:lstStyle/>
        <a:p>
          <a:endParaRPr lang="en-US"/>
        </a:p>
      </dgm:t>
    </dgm:pt>
    <dgm:pt modelId="{B02D4913-C9E4-4C70-A391-6BB76BA8C527}">
      <dgm:prSet/>
      <dgm:spPr/>
      <dgm:t>
        <a:bodyPr/>
        <a:lstStyle/>
        <a:p>
          <a:r>
            <a:rPr lang="it-IT"/>
            <a:t>🔒 Password salvate con hashing BCrypt (mai in chiaro)</a:t>
          </a:r>
          <a:endParaRPr lang="en-US"/>
        </a:p>
      </dgm:t>
    </dgm:pt>
    <dgm:pt modelId="{CB0B85DB-1FFC-4F03-8E0B-7E6D9B187F9A}" type="parTrans" cxnId="{7E0D4EA3-4AE0-4913-8397-3FB8969A0058}">
      <dgm:prSet/>
      <dgm:spPr/>
      <dgm:t>
        <a:bodyPr/>
        <a:lstStyle/>
        <a:p>
          <a:endParaRPr lang="en-US"/>
        </a:p>
      </dgm:t>
    </dgm:pt>
    <dgm:pt modelId="{6906E183-DB93-4B6C-8ABE-0F4FF5424B4C}" type="sibTrans" cxnId="{7E0D4EA3-4AE0-4913-8397-3FB8969A0058}">
      <dgm:prSet/>
      <dgm:spPr/>
      <dgm:t>
        <a:bodyPr/>
        <a:lstStyle/>
        <a:p>
          <a:endParaRPr lang="en-US"/>
        </a:p>
      </dgm:t>
    </dgm:pt>
    <dgm:pt modelId="{387E6B00-B4ED-4AC8-B286-CD0B6BB15EA6}">
      <dgm:prSet/>
      <dgm:spPr/>
      <dgm:t>
        <a:bodyPr/>
        <a:lstStyle/>
        <a:p>
          <a:r>
            <a:rPr lang="it-IT"/>
            <a:t>🛡 Controllo accessi tramite livelli (AccessLevel)</a:t>
          </a:r>
          <a:endParaRPr lang="en-US"/>
        </a:p>
      </dgm:t>
    </dgm:pt>
    <dgm:pt modelId="{507A4916-7297-4ADB-8B77-C5518878E76E}" type="parTrans" cxnId="{97225E3E-7FEA-4CE0-B23B-6F40CB20D16D}">
      <dgm:prSet/>
      <dgm:spPr/>
      <dgm:t>
        <a:bodyPr/>
        <a:lstStyle/>
        <a:p>
          <a:endParaRPr lang="en-US"/>
        </a:p>
      </dgm:t>
    </dgm:pt>
    <dgm:pt modelId="{8C5A19EB-8FC3-4AF3-A5D2-36BCE1E05DCE}" type="sibTrans" cxnId="{97225E3E-7FEA-4CE0-B23B-6F40CB20D16D}">
      <dgm:prSet/>
      <dgm:spPr/>
      <dgm:t>
        <a:bodyPr/>
        <a:lstStyle/>
        <a:p>
          <a:endParaRPr lang="en-US"/>
        </a:p>
      </dgm:t>
    </dgm:pt>
    <dgm:pt modelId="{76FF99C5-F11D-40E1-8254-D0FF9D133161}">
      <dgm:prSet/>
      <dgm:spPr/>
      <dgm:t>
        <a:bodyPr/>
        <a:lstStyle/>
        <a:p>
          <a:r>
            <a:rPr lang="it-IT"/>
            <a:t>👑 Root unico con privilegi massimi</a:t>
          </a:r>
          <a:endParaRPr lang="en-US"/>
        </a:p>
      </dgm:t>
    </dgm:pt>
    <dgm:pt modelId="{166BD337-E240-499A-84E6-7240C646715C}" type="parTrans" cxnId="{82119C50-DBEA-409C-9885-915337EAE7E0}">
      <dgm:prSet/>
      <dgm:spPr/>
      <dgm:t>
        <a:bodyPr/>
        <a:lstStyle/>
        <a:p>
          <a:endParaRPr lang="en-US"/>
        </a:p>
      </dgm:t>
    </dgm:pt>
    <dgm:pt modelId="{7006B333-9C30-43E1-8B26-8F3C3799854C}" type="sibTrans" cxnId="{82119C50-DBEA-409C-9885-915337EAE7E0}">
      <dgm:prSet/>
      <dgm:spPr/>
      <dgm:t>
        <a:bodyPr/>
        <a:lstStyle/>
        <a:p>
          <a:endParaRPr lang="en-US"/>
        </a:p>
      </dgm:t>
    </dgm:pt>
    <dgm:pt modelId="{22F260FF-B82B-44AF-9AF3-5BBFB92CEB8A}">
      <dgm:prSet/>
      <dgm:spPr/>
      <dgm:t>
        <a:bodyPr/>
        <a:lstStyle/>
        <a:p>
          <a:r>
            <a:rPr lang="it-IT"/>
            <a:t>🧍 Gestione sessione centralizzata (una sola sessione attiva)</a:t>
          </a:r>
          <a:endParaRPr lang="en-US"/>
        </a:p>
      </dgm:t>
    </dgm:pt>
    <dgm:pt modelId="{E0147DFF-72C3-429B-8F45-C91BFAD52C7F}" type="parTrans" cxnId="{2449050C-A5E2-4754-BC73-42E3E07002B6}">
      <dgm:prSet/>
      <dgm:spPr/>
      <dgm:t>
        <a:bodyPr/>
        <a:lstStyle/>
        <a:p>
          <a:endParaRPr lang="en-US"/>
        </a:p>
      </dgm:t>
    </dgm:pt>
    <dgm:pt modelId="{4D90EFE9-2896-422C-8CCA-06FDFD49FB13}" type="sibTrans" cxnId="{2449050C-A5E2-4754-BC73-42E3E07002B6}">
      <dgm:prSet/>
      <dgm:spPr/>
      <dgm:t>
        <a:bodyPr/>
        <a:lstStyle/>
        <a:p>
          <a:endParaRPr lang="en-US"/>
        </a:p>
      </dgm:t>
    </dgm:pt>
    <dgm:pt modelId="{01DECEB9-A683-4914-BCEE-5C74F4F023BD}">
      <dgm:prSet/>
      <dgm:spPr/>
      <dgm:t>
        <a:bodyPr/>
        <a:lstStyle/>
        <a:p>
          <a:r>
            <a:rPr lang="it-IT"/>
            <a:t>⚠ Validazione input tramite classe Validators</a:t>
          </a:r>
          <a:endParaRPr lang="en-US"/>
        </a:p>
      </dgm:t>
    </dgm:pt>
    <dgm:pt modelId="{C34EBD45-92CD-41C2-80D0-E09196575AFC}" type="parTrans" cxnId="{45E7E056-387B-449F-9C8C-60A3A9964CC8}">
      <dgm:prSet/>
      <dgm:spPr/>
      <dgm:t>
        <a:bodyPr/>
        <a:lstStyle/>
        <a:p>
          <a:endParaRPr lang="en-US"/>
        </a:p>
      </dgm:t>
    </dgm:pt>
    <dgm:pt modelId="{5306728A-62F9-4680-A15C-57B8418E1BFD}" type="sibTrans" cxnId="{45E7E056-387B-449F-9C8C-60A3A9964CC8}">
      <dgm:prSet/>
      <dgm:spPr/>
      <dgm:t>
        <a:bodyPr/>
        <a:lstStyle/>
        <a:p>
          <a:endParaRPr lang="en-US"/>
        </a:p>
      </dgm:t>
    </dgm:pt>
    <dgm:pt modelId="{C57D6655-1912-4D41-84D5-04CE70F10734}">
      <dgm:prSet/>
      <dgm:spPr/>
      <dgm:t>
        <a:bodyPr/>
        <a:lstStyle/>
        <a:p>
          <a:r>
            <a:rPr lang="it-IT"/>
            <a:t>💾 Persistenza sicura su database (JPA + H2)</a:t>
          </a:r>
          <a:endParaRPr lang="en-US"/>
        </a:p>
      </dgm:t>
    </dgm:pt>
    <dgm:pt modelId="{8F17537F-5A68-4229-8433-DE7C77F13878}" type="parTrans" cxnId="{10815807-487F-4E7B-8A72-7F839B72A08B}">
      <dgm:prSet/>
      <dgm:spPr/>
      <dgm:t>
        <a:bodyPr/>
        <a:lstStyle/>
        <a:p>
          <a:endParaRPr lang="en-US"/>
        </a:p>
      </dgm:t>
    </dgm:pt>
    <dgm:pt modelId="{DB2DAE38-F9DA-4ED2-94AC-B90B7B8D97E6}" type="sibTrans" cxnId="{10815807-487F-4E7B-8A72-7F839B72A08B}">
      <dgm:prSet/>
      <dgm:spPr/>
      <dgm:t>
        <a:bodyPr/>
        <a:lstStyle/>
        <a:p>
          <a:endParaRPr lang="en-US"/>
        </a:p>
      </dgm:t>
    </dgm:pt>
    <dgm:pt modelId="{BF753201-90EC-462F-9115-D6E6D99715DA}" type="pres">
      <dgm:prSet presAssocID="{9BCF9E97-31C3-4B4C-8BB1-8E185C1DC620}" presName="vert0" presStyleCnt="0">
        <dgm:presLayoutVars>
          <dgm:dir/>
          <dgm:animOne val="branch"/>
          <dgm:animLvl val="lvl"/>
        </dgm:presLayoutVars>
      </dgm:prSet>
      <dgm:spPr/>
    </dgm:pt>
    <dgm:pt modelId="{E079341A-96AD-4071-8F34-2BB8B2A08B02}" type="pres">
      <dgm:prSet presAssocID="{C87172A3-B2DB-4034-A138-09BAF60E9C0B}" presName="thickLine" presStyleLbl="alignNode1" presStyleIdx="0" presStyleCnt="1"/>
      <dgm:spPr/>
    </dgm:pt>
    <dgm:pt modelId="{71FFB22C-BCA7-4BFD-8833-D89E8D6A2B3F}" type="pres">
      <dgm:prSet presAssocID="{C87172A3-B2DB-4034-A138-09BAF60E9C0B}" presName="horz1" presStyleCnt="0"/>
      <dgm:spPr/>
    </dgm:pt>
    <dgm:pt modelId="{DA2ABBF3-D26A-45B4-8A60-0BC4DFCD94BA}" type="pres">
      <dgm:prSet presAssocID="{C87172A3-B2DB-4034-A138-09BAF60E9C0B}" presName="tx1" presStyleLbl="revTx" presStyleIdx="0" presStyleCnt="10"/>
      <dgm:spPr/>
    </dgm:pt>
    <dgm:pt modelId="{A61118EE-C6F6-4435-ADF8-9A36A57472B9}" type="pres">
      <dgm:prSet presAssocID="{C87172A3-B2DB-4034-A138-09BAF60E9C0B}" presName="vert1" presStyleCnt="0"/>
      <dgm:spPr/>
    </dgm:pt>
    <dgm:pt modelId="{7CB2B2A0-E8D0-453B-A8D3-D752991D0AF9}" type="pres">
      <dgm:prSet presAssocID="{FA662B36-5851-4C4D-AB16-FF4D654B2C21}" presName="vertSpace2a" presStyleCnt="0"/>
      <dgm:spPr/>
    </dgm:pt>
    <dgm:pt modelId="{A8E3B96D-BF28-47CA-8A8C-B126A9DC7185}" type="pres">
      <dgm:prSet presAssocID="{FA662B36-5851-4C4D-AB16-FF4D654B2C21}" presName="horz2" presStyleCnt="0"/>
      <dgm:spPr/>
    </dgm:pt>
    <dgm:pt modelId="{66904C03-02B1-4FF7-9B5E-AA024082DECC}" type="pres">
      <dgm:prSet presAssocID="{FA662B36-5851-4C4D-AB16-FF4D654B2C21}" presName="horzSpace2" presStyleCnt="0"/>
      <dgm:spPr/>
    </dgm:pt>
    <dgm:pt modelId="{8AA9DBA3-8D6E-4E4F-814D-60694D8E7E0D}" type="pres">
      <dgm:prSet presAssocID="{FA662B36-5851-4C4D-AB16-FF4D654B2C21}" presName="tx2" presStyleLbl="revTx" presStyleIdx="1" presStyleCnt="10"/>
      <dgm:spPr/>
    </dgm:pt>
    <dgm:pt modelId="{5CA1D031-EDF3-4436-9B9A-7DFF7EDA80B0}" type="pres">
      <dgm:prSet presAssocID="{FA662B36-5851-4C4D-AB16-FF4D654B2C21}" presName="vert2" presStyleCnt="0"/>
      <dgm:spPr/>
    </dgm:pt>
    <dgm:pt modelId="{07501E9B-E80E-4574-BFE0-B9209523C656}" type="pres">
      <dgm:prSet presAssocID="{FA662B36-5851-4C4D-AB16-FF4D654B2C21}" presName="thinLine2b" presStyleLbl="callout" presStyleIdx="0" presStyleCnt="9"/>
      <dgm:spPr/>
    </dgm:pt>
    <dgm:pt modelId="{A291DBA5-E9CA-495F-BB91-1BF72ED02B0B}" type="pres">
      <dgm:prSet presAssocID="{FA662B36-5851-4C4D-AB16-FF4D654B2C21}" presName="vertSpace2b" presStyleCnt="0"/>
      <dgm:spPr/>
    </dgm:pt>
    <dgm:pt modelId="{63ECFDFA-7236-4B46-92C9-3B2C2504BBA1}" type="pres">
      <dgm:prSet presAssocID="{C8F608A7-C1D3-418C-ABC8-AC77CAE5EF02}" presName="horz2" presStyleCnt="0"/>
      <dgm:spPr/>
    </dgm:pt>
    <dgm:pt modelId="{2F96B00F-1E74-4BAE-AD73-C90A1D372FF4}" type="pres">
      <dgm:prSet presAssocID="{C8F608A7-C1D3-418C-ABC8-AC77CAE5EF02}" presName="horzSpace2" presStyleCnt="0"/>
      <dgm:spPr/>
    </dgm:pt>
    <dgm:pt modelId="{88DD40CE-24C5-4E4D-B27C-3A50C75B8627}" type="pres">
      <dgm:prSet presAssocID="{C8F608A7-C1D3-418C-ABC8-AC77CAE5EF02}" presName="tx2" presStyleLbl="revTx" presStyleIdx="2" presStyleCnt="10"/>
      <dgm:spPr/>
    </dgm:pt>
    <dgm:pt modelId="{E4A2E1F1-E380-4F8D-A8FB-DC1D45C7DAE0}" type="pres">
      <dgm:prSet presAssocID="{C8F608A7-C1D3-418C-ABC8-AC77CAE5EF02}" presName="vert2" presStyleCnt="0"/>
      <dgm:spPr/>
    </dgm:pt>
    <dgm:pt modelId="{5CF2233A-9001-459B-8669-E7587B241244}" type="pres">
      <dgm:prSet presAssocID="{C8F608A7-C1D3-418C-ABC8-AC77CAE5EF02}" presName="thinLine2b" presStyleLbl="callout" presStyleIdx="1" presStyleCnt="9"/>
      <dgm:spPr/>
    </dgm:pt>
    <dgm:pt modelId="{8B1AA478-979D-4F30-8A31-94043B79A280}" type="pres">
      <dgm:prSet presAssocID="{C8F608A7-C1D3-418C-ABC8-AC77CAE5EF02}" presName="vertSpace2b" presStyleCnt="0"/>
      <dgm:spPr/>
    </dgm:pt>
    <dgm:pt modelId="{9404EFB9-647C-400A-B5CC-865746B67608}" type="pres">
      <dgm:prSet presAssocID="{F1C3B170-DA17-49A5-A3CE-FE48F8B3A05A}" presName="horz2" presStyleCnt="0"/>
      <dgm:spPr/>
    </dgm:pt>
    <dgm:pt modelId="{E6E377A7-D4FA-4F1E-94C3-9386B11E172A}" type="pres">
      <dgm:prSet presAssocID="{F1C3B170-DA17-49A5-A3CE-FE48F8B3A05A}" presName="horzSpace2" presStyleCnt="0"/>
      <dgm:spPr/>
    </dgm:pt>
    <dgm:pt modelId="{D302FC2F-71C8-43FB-898B-FFBFE19F4027}" type="pres">
      <dgm:prSet presAssocID="{F1C3B170-DA17-49A5-A3CE-FE48F8B3A05A}" presName="tx2" presStyleLbl="revTx" presStyleIdx="3" presStyleCnt="10"/>
      <dgm:spPr/>
    </dgm:pt>
    <dgm:pt modelId="{8BD1EC94-0642-4E86-AC00-2CE3628361E7}" type="pres">
      <dgm:prSet presAssocID="{F1C3B170-DA17-49A5-A3CE-FE48F8B3A05A}" presName="vert2" presStyleCnt="0"/>
      <dgm:spPr/>
    </dgm:pt>
    <dgm:pt modelId="{6B0F1482-501C-4E69-B5B0-313A0B2ED623}" type="pres">
      <dgm:prSet presAssocID="{F1C3B170-DA17-49A5-A3CE-FE48F8B3A05A}" presName="thinLine2b" presStyleLbl="callout" presStyleIdx="2" presStyleCnt="9"/>
      <dgm:spPr/>
    </dgm:pt>
    <dgm:pt modelId="{4BAA4C51-7EBD-4D9E-844A-9851D1B01A92}" type="pres">
      <dgm:prSet presAssocID="{F1C3B170-DA17-49A5-A3CE-FE48F8B3A05A}" presName="vertSpace2b" presStyleCnt="0"/>
      <dgm:spPr/>
    </dgm:pt>
    <dgm:pt modelId="{1680B7E4-E1A5-4C99-8C19-37D791B295CF}" type="pres">
      <dgm:prSet presAssocID="{B02D4913-C9E4-4C70-A391-6BB76BA8C527}" presName="horz2" presStyleCnt="0"/>
      <dgm:spPr/>
    </dgm:pt>
    <dgm:pt modelId="{B192CDD3-EC34-44FF-8D19-75CFCD04FCBC}" type="pres">
      <dgm:prSet presAssocID="{B02D4913-C9E4-4C70-A391-6BB76BA8C527}" presName="horzSpace2" presStyleCnt="0"/>
      <dgm:spPr/>
    </dgm:pt>
    <dgm:pt modelId="{0C65F74C-7E99-4755-8889-D25C351494C1}" type="pres">
      <dgm:prSet presAssocID="{B02D4913-C9E4-4C70-A391-6BB76BA8C527}" presName="tx2" presStyleLbl="revTx" presStyleIdx="4" presStyleCnt="10"/>
      <dgm:spPr/>
    </dgm:pt>
    <dgm:pt modelId="{EC4122DB-9BEC-4387-8143-D7F037CF0B65}" type="pres">
      <dgm:prSet presAssocID="{B02D4913-C9E4-4C70-A391-6BB76BA8C527}" presName="vert2" presStyleCnt="0"/>
      <dgm:spPr/>
    </dgm:pt>
    <dgm:pt modelId="{85569E6C-97B7-4FB5-AFDB-3DBE5BB7F64C}" type="pres">
      <dgm:prSet presAssocID="{B02D4913-C9E4-4C70-A391-6BB76BA8C527}" presName="thinLine2b" presStyleLbl="callout" presStyleIdx="3" presStyleCnt="9"/>
      <dgm:spPr/>
    </dgm:pt>
    <dgm:pt modelId="{F1A7FA2C-D6AC-4733-8652-B9EEA1C59DCE}" type="pres">
      <dgm:prSet presAssocID="{B02D4913-C9E4-4C70-A391-6BB76BA8C527}" presName="vertSpace2b" presStyleCnt="0"/>
      <dgm:spPr/>
    </dgm:pt>
    <dgm:pt modelId="{BAE6C93F-7F57-44ED-AB6A-639D8D325EF0}" type="pres">
      <dgm:prSet presAssocID="{387E6B00-B4ED-4AC8-B286-CD0B6BB15EA6}" presName="horz2" presStyleCnt="0"/>
      <dgm:spPr/>
    </dgm:pt>
    <dgm:pt modelId="{AB68DF6E-4329-4D25-BDF6-933CF0481C0D}" type="pres">
      <dgm:prSet presAssocID="{387E6B00-B4ED-4AC8-B286-CD0B6BB15EA6}" presName="horzSpace2" presStyleCnt="0"/>
      <dgm:spPr/>
    </dgm:pt>
    <dgm:pt modelId="{FB1140BB-67D6-42F1-A01A-A0AE26F45BD7}" type="pres">
      <dgm:prSet presAssocID="{387E6B00-B4ED-4AC8-B286-CD0B6BB15EA6}" presName="tx2" presStyleLbl="revTx" presStyleIdx="5" presStyleCnt="10"/>
      <dgm:spPr/>
    </dgm:pt>
    <dgm:pt modelId="{59A5143C-79F0-4E10-B7A7-7036D956DB10}" type="pres">
      <dgm:prSet presAssocID="{387E6B00-B4ED-4AC8-B286-CD0B6BB15EA6}" presName="vert2" presStyleCnt="0"/>
      <dgm:spPr/>
    </dgm:pt>
    <dgm:pt modelId="{EFB4528A-430D-46BA-A429-14853785852A}" type="pres">
      <dgm:prSet presAssocID="{387E6B00-B4ED-4AC8-B286-CD0B6BB15EA6}" presName="thinLine2b" presStyleLbl="callout" presStyleIdx="4" presStyleCnt="9"/>
      <dgm:spPr/>
    </dgm:pt>
    <dgm:pt modelId="{910AD85F-1F87-4DBF-8A04-3F6EADC620AE}" type="pres">
      <dgm:prSet presAssocID="{387E6B00-B4ED-4AC8-B286-CD0B6BB15EA6}" presName="vertSpace2b" presStyleCnt="0"/>
      <dgm:spPr/>
    </dgm:pt>
    <dgm:pt modelId="{AB9709A2-9F0A-429D-AE13-D69C38A7CDF1}" type="pres">
      <dgm:prSet presAssocID="{76FF99C5-F11D-40E1-8254-D0FF9D133161}" presName="horz2" presStyleCnt="0"/>
      <dgm:spPr/>
    </dgm:pt>
    <dgm:pt modelId="{CE52B750-9CD3-41A9-B200-D49E1EEB952D}" type="pres">
      <dgm:prSet presAssocID="{76FF99C5-F11D-40E1-8254-D0FF9D133161}" presName="horzSpace2" presStyleCnt="0"/>
      <dgm:spPr/>
    </dgm:pt>
    <dgm:pt modelId="{83D98AB5-4BAD-48FA-8F55-8B5C410838CB}" type="pres">
      <dgm:prSet presAssocID="{76FF99C5-F11D-40E1-8254-D0FF9D133161}" presName="tx2" presStyleLbl="revTx" presStyleIdx="6" presStyleCnt="10"/>
      <dgm:spPr/>
    </dgm:pt>
    <dgm:pt modelId="{D5B56E12-4BA3-4B9C-AE9E-207CB99EF093}" type="pres">
      <dgm:prSet presAssocID="{76FF99C5-F11D-40E1-8254-D0FF9D133161}" presName="vert2" presStyleCnt="0"/>
      <dgm:spPr/>
    </dgm:pt>
    <dgm:pt modelId="{D24C2C0D-828F-4A3C-81D8-7FF3D2C6C647}" type="pres">
      <dgm:prSet presAssocID="{76FF99C5-F11D-40E1-8254-D0FF9D133161}" presName="thinLine2b" presStyleLbl="callout" presStyleIdx="5" presStyleCnt="9"/>
      <dgm:spPr/>
    </dgm:pt>
    <dgm:pt modelId="{70E02CAB-DD96-42F5-AD11-DD73404DF697}" type="pres">
      <dgm:prSet presAssocID="{76FF99C5-F11D-40E1-8254-D0FF9D133161}" presName="vertSpace2b" presStyleCnt="0"/>
      <dgm:spPr/>
    </dgm:pt>
    <dgm:pt modelId="{0FB408C8-FC93-4173-99A7-170A949DF5B6}" type="pres">
      <dgm:prSet presAssocID="{22F260FF-B82B-44AF-9AF3-5BBFB92CEB8A}" presName="horz2" presStyleCnt="0"/>
      <dgm:spPr/>
    </dgm:pt>
    <dgm:pt modelId="{BEA9B229-D082-4EC7-AEC4-101C59D3948C}" type="pres">
      <dgm:prSet presAssocID="{22F260FF-B82B-44AF-9AF3-5BBFB92CEB8A}" presName="horzSpace2" presStyleCnt="0"/>
      <dgm:spPr/>
    </dgm:pt>
    <dgm:pt modelId="{69E9C8B3-E2F4-4092-8E6C-8A2684896E4A}" type="pres">
      <dgm:prSet presAssocID="{22F260FF-B82B-44AF-9AF3-5BBFB92CEB8A}" presName="tx2" presStyleLbl="revTx" presStyleIdx="7" presStyleCnt="10"/>
      <dgm:spPr/>
    </dgm:pt>
    <dgm:pt modelId="{8950A11E-68DB-4ABD-923A-500A212A818F}" type="pres">
      <dgm:prSet presAssocID="{22F260FF-B82B-44AF-9AF3-5BBFB92CEB8A}" presName="vert2" presStyleCnt="0"/>
      <dgm:spPr/>
    </dgm:pt>
    <dgm:pt modelId="{B50C9E2C-E9A3-4954-99BD-579AEB95E15A}" type="pres">
      <dgm:prSet presAssocID="{22F260FF-B82B-44AF-9AF3-5BBFB92CEB8A}" presName="thinLine2b" presStyleLbl="callout" presStyleIdx="6" presStyleCnt="9"/>
      <dgm:spPr/>
    </dgm:pt>
    <dgm:pt modelId="{0A98F534-D6A4-475F-B63B-C066FE4A3B3C}" type="pres">
      <dgm:prSet presAssocID="{22F260FF-B82B-44AF-9AF3-5BBFB92CEB8A}" presName="vertSpace2b" presStyleCnt="0"/>
      <dgm:spPr/>
    </dgm:pt>
    <dgm:pt modelId="{6C0C1AC4-B648-4FE0-B2FB-096295ABB1AB}" type="pres">
      <dgm:prSet presAssocID="{01DECEB9-A683-4914-BCEE-5C74F4F023BD}" presName="horz2" presStyleCnt="0"/>
      <dgm:spPr/>
    </dgm:pt>
    <dgm:pt modelId="{060835F7-484D-423A-8221-DEACE1B91000}" type="pres">
      <dgm:prSet presAssocID="{01DECEB9-A683-4914-BCEE-5C74F4F023BD}" presName="horzSpace2" presStyleCnt="0"/>
      <dgm:spPr/>
    </dgm:pt>
    <dgm:pt modelId="{EFE09199-B8A4-48AA-A03F-C771EA45147B}" type="pres">
      <dgm:prSet presAssocID="{01DECEB9-A683-4914-BCEE-5C74F4F023BD}" presName="tx2" presStyleLbl="revTx" presStyleIdx="8" presStyleCnt="10"/>
      <dgm:spPr/>
    </dgm:pt>
    <dgm:pt modelId="{992CB240-4AA1-47B5-9A61-59802AA0A772}" type="pres">
      <dgm:prSet presAssocID="{01DECEB9-A683-4914-BCEE-5C74F4F023BD}" presName="vert2" presStyleCnt="0"/>
      <dgm:spPr/>
    </dgm:pt>
    <dgm:pt modelId="{BEB5B97F-47B4-43EA-98F3-7813D187E47C}" type="pres">
      <dgm:prSet presAssocID="{01DECEB9-A683-4914-BCEE-5C74F4F023BD}" presName="thinLine2b" presStyleLbl="callout" presStyleIdx="7" presStyleCnt="9"/>
      <dgm:spPr/>
    </dgm:pt>
    <dgm:pt modelId="{5B69B361-D243-4F33-86C8-B03E46631237}" type="pres">
      <dgm:prSet presAssocID="{01DECEB9-A683-4914-BCEE-5C74F4F023BD}" presName="vertSpace2b" presStyleCnt="0"/>
      <dgm:spPr/>
    </dgm:pt>
    <dgm:pt modelId="{9E53FB39-7407-4560-8716-FBEB534FDC1C}" type="pres">
      <dgm:prSet presAssocID="{C57D6655-1912-4D41-84D5-04CE70F10734}" presName="horz2" presStyleCnt="0"/>
      <dgm:spPr/>
    </dgm:pt>
    <dgm:pt modelId="{B44D8B48-D318-4EF9-BAB1-320A16944C9D}" type="pres">
      <dgm:prSet presAssocID="{C57D6655-1912-4D41-84D5-04CE70F10734}" presName="horzSpace2" presStyleCnt="0"/>
      <dgm:spPr/>
    </dgm:pt>
    <dgm:pt modelId="{E5F2B51A-510E-4796-A09B-309C901CAC1E}" type="pres">
      <dgm:prSet presAssocID="{C57D6655-1912-4D41-84D5-04CE70F10734}" presName="tx2" presStyleLbl="revTx" presStyleIdx="9" presStyleCnt="10"/>
      <dgm:spPr/>
    </dgm:pt>
    <dgm:pt modelId="{C80506AD-CE50-4CA9-B1D8-08525793DC8B}" type="pres">
      <dgm:prSet presAssocID="{C57D6655-1912-4D41-84D5-04CE70F10734}" presName="vert2" presStyleCnt="0"/>
      <dgm:spPr/>
    </dgm:pt>
    <dgm:pt modelId="{305C3EDC-520B-4E8C-A1AB-87977570FE05}" type="pres">
      <dgm:prSet presAssocID="{C57D6655-1912-4D41-84D5-04CE70F10734}" presName="thinLine2b" presStyleLbl="callout" presStyleIdx="8" presStyleCnt="9"/>
      <dgm:spPr/>
    </dgm:pt>
    <dgm:pt modelId="{9C0FB0E9-9EA9-4696-B94C-5ED0CB04D498}" type="pres">
      <dgm:prSet presAssocID="{C57D6655-1912-4D41-84D5-04CE70F10734}" presName="vertSpace2b" presStyleCnt="0"/>
      <dgm:spPr/>
    </dgm:pt>
  </dgm:ptLst>
  <dgm:cxnLst>
    <dgm:cxn modelId="{2FBC8705-CF9D-4EAF-9931-09F06CF95BC0}" type="presOf" srcId="{387E6B00-B4ED-4AC8-B286-CD0B6BB15EA6}" destId="{FB1140BB-67D6-42F1-A01A-A0AE26F45BD7}" srcOrd="0" destOrd="0" presId="urn:microsoft.com/office/officeart/2008/layout/LinedList"/>
    <dgm:cxn modelId="{10815807-487F-4E7B-8A72-7F839B72A08B}" srcId="{C87172A3-B2DB-4034-A138-09BAF60E9C0B}" destId="{C57D6655-1912-4D41-84D5-04CE70F10734}" srcOrd="8" destOrd="0" parTransId="{8F17537F-5A68-4229-8433-DE7C77F13878}" sibTransId="{DB2DAE38-F9DA-4ED2-94AC-B90B7B8D97E6}"/>
    <dgm:cxn modelId="{8196EB08-4031-4157-8A9B-9C9851D44C96}" type="presOf" srcId="{01DECEB9-A683-4914-BCEE-5C74F4F023BD}" destId="{EFE09199-B8A4-48AA-A03F-C771EA45147B}" srcOrd="0" destOrd="0" presId="urn:microsoft.com/office/officeart/2008/layout/LinedList"/>
    <dgm:cxn modelId="{2449050C-A5E2-4754-BC73-42E3E07002B6}" srcId="{C87172A3-B2DB-4034-A138-09BAF60E9C0B}" destId="{22F260FF-B82B-44AF-9AF3-5BBFB92CEB8A}" srcOrd="6" destOrd="0" parTransId="{E0147DFF-72C3-429B-8F45-C91BFAD52C7F}" sibTransId="{4D90EFE9-2896-422C-8CCA-06FDFD49FB13}"/>
    <dgm:cxn modelId="{97DB0031-FDAE-4FBF-8E0A-54241D049F72}" type="presOf" srcId="{9BCF9E97-31C3-4B4C-8BB1-8E185C1DC620}" destId="{BF753201-90EC-462F-9115-D6E6D99715DA}" srcOrd="0" destOrd="0" presId="urn:microsoft.com/office/officeart/2008/layout/LinedList"/>
    <dgm:cxn modelId="{3D183735-6907-44A8-B792-F0D9158F3B3A}" type="presOf" srcId="{76FF99C5-F11D-40E1-8254-D0FF9D133161}" destId="{83D98AB5-4BAD-48FA-8F55-8B5C410838CB}" srcOrd="0" destOrd="0" presId="urn:microsoft.com/office/officeart/2008/layout/LinedList"/>
    <dgm:cxn modelId="{97225E3E-7FEA-4CE0-B23B-6F40CB20D16D}" srcId="{C87172A3-B2DB-4034-A138-09BAF60E9C0B}" destId="{387E6B00-B4ED-4AC8-B286-CD0B6BB15EA6}" srcOrd="4" destOrd="0" parTransId="{507A4916-7297-4ADB-8B77-C5518878E76E}" sibTransId="{8C5A19EB-8FC3-4AF3-A5D2-36BCE1E05DCE}"/>
    <dgm:cxn modelId="{0FEACE3F-C028-4068-935E-7302322EF69F}" type="presOf" srcId="{F1C3B170-DA17-49A5-A3CE-FE48F8B3A05A}" destId="{D302FC2F-71C8-43FB-898B-FFBFE19F4027}" srcOrd="0" destOrd="0" presId="urn:microsoft.com/office/officeart/2008/layout/LinedList"/>
    <dgm:cxn modelId="{0954265B-B6CD-4518-A81D-E7171D2662F4}" srcId="{C87172A3-B2DB-4034-A138-09BAF60E9C0B}" destId="{F1C3B170-DA17-49A5-A3CE-FE48F8B3A05A}" srcOrd="2" destOrd="0" parTransId="{FFFA6B9E-608D-4ABB-AD9A-4CD4334AFC0E}" sibTransId="{DED3F59E-E099-48A8-A5DE-43E9527BB409}"/>
    <dgm:cxn modelId="{82119C50-DBEA-409C-9885-915337EAE7E0}" srcId="{C87172A3-B2DB-4034-A138-09BAF60E9C0B}" destId="{76FF99C5-F11D-40E1-8254-D0FF9D133161}" srcOrd="5" destOrd="0" parTransId="{166BD337-E240-499A-84E6-7240C646715C}" sibTransId="{7006B333-9C30-43E1-8B26-8F3C3799854C}"/>
    <dgm:cxn modelId="{A91F4556-C86E-44F4-9DE7-B21AB479366E}" type="presOf" srcId="{C8F608A7-C1D3-418C-ABC8-AC77CAE5EF02}" destId="{88DD40CE-24C5-4E4D-B27C-3A50C75B8627}" srcOrd="0" destOrd="0" presId="urn:microsoft.com/office/officeart/2008/layout/LinedList"/>
    <dgm:cxn modelId="{45E7E056-387B-449F-9C8C-60A3A9964CC8}" srcId="{C87172A3-B2DB-4034-A138-09BAF60E9C0B}" destId="{01DECEB9-A683-4914-BCEE-5C74F4F023BD}" srcOrd="7" destOrd="0" parTransId="{C34EBD45-92CD-41C2-80D0-E09196575AFC}" sibTransId="{5306728A-62F9-4680-A15C-57B8418E1BFD}"/>
    <dgm:cxn modelId="{E78E807A-65A0-46CB-8ABE-BA977646C15B}" srcId="{9BCF9E97-31C3-4B4C-8BB1-8E185C1DC620}" destId="{C87172A3-B2DB-4034-A138-09BAF60E9C0B}" srcOrd="0" destOrd="0" parTransId="{DB98B86C-4723-4D6B-AABC-674A363757A2}" sibTransId="{80385F83-9D3E-4531-945D-2D88B2060A59}"/>
    <dgm:cxn modelId="{68C6C35A-324F-4528-B35F-326526C76E5D}" srcId="{C87172A3-B2DB-4034-A138-09BAF60E9C0B}" destId="{C8F608A7-C1D3-418C-ABC8-AC77CAE5EF02}" srcOrd="1" destOrd="0" parTransId="{F8781D9D-BDED-45D9-98E0-7D5D4DA149A4}" sibTransId="{0D429CF8-477D-462F-915F-A44E21153818}"/>
    <dgm:cxn modelId="{3B456197-0ADB-4617-9F1F-2CD156F17587}" type="presOf" srcId="{22F260FF-B82B-44AF-9AF3-5BBFB92CEB8A}" destId="{69E9C8B3-E2F4-4092-8E6C-8A2684896E4A}" srcOrd="0" destOrd="0" presId="urn:microsoft.com/office/officeart/2008/layout/LinedList"/>
    <dgm:cxn modelId="{7E0D4EA3-4AE0-4913-8397-3FB8969A0058}" srcId="{C87172A3-B2DB-4034-A138-09BAF60E9C0B}" destId="{B02D4913-C9E4-4C70-A391-6BB76BA8C527}" srcOrd="3" destOrd="0" parTransId="{CB0B85DB-1FFC-4F03-8E0B-7E6D9B187F9A}" sibTransId="{6906E183-DB93-4B6C-8ABE-0F4FF5424B4C}"/>
    <dgm:cxn modelId="{DA0D2BB1-BE3E-4137-B19C-CDCC824F8E98}" type="presOf" srcId="{C57D6655-1912-4D41-84D5-04CE70F10734}" destId="{E5F2B51A-510E-4796-A09B-309C901CAC1E}" srcOrd="0" destOrd="0" presId="urn:microsoft.com/office/officeart/2008/layout/LinedList"/>
    <dgm:cxn modelId="{5BF5A2B2-83AC-4288-B16C-3833E4A3520A}" type="presOf" srcId="{B02D4913-C9E4-4C70-A391-6BB76BA8C527}" destId="{0C65F74C-7E99-4755-8889-D25C351494C1}" srcOrd="0" destOrd="0" presId="urn:microsoft.com/office/officeart/2008/layout/LinedList"/>
    <dgm:cxn modelId="{867EE4B6-63EF-496C-8BF9-73B5AEDE7F7D}" srcId="{C87172A3-B2DB-4034-A138-09BAF60E9C0B}" destId="{FA662B36-5851-4C4D-AB16-FF4D654B2C21}" srcOrd="0" destOrd="0" parTransId="{48CCB2C4-29E0-48E1-8CE3-BBC9BAC2DED7}" sibTransId="{598D659D-B2BB-4F8B-866D-A935E83AE983}"/>
    <dgm:cxn modelId="{716E98C9-9898-4BFE-8725-AEED1261B2CA}" type="presOf" srcId="{C87172A3-B2DB-4034-A138-09BAF60E9C0B}" destId="{DA2ABBF3-D26A-45B4-8A60-0BC4DFCD94BA}" srcOrd="0" destOrd="0" presId="urn:microsoft.com/office/officeart/2008/layout/LinedList"/>
    <dgm:cxn modelId="{ED0B05DD-4045-4ED4-A018-CE13E1B5546E}" type="presOf" srcId="{FA662B36-5851-4C4D-AB16-FF4D654B2C21}" destId="{8AA9DBA3-8D6E-4E4F-814D-60694D8E7E0D}" srcOrd="0" destOrd="0" presId="urn:microsoft.com/office/officeart/2008/layout/LinedList"/>
    <dgm:cxn modelId="{130ED7F1-262A-4561-90E2-C88C5715EAEA}" type="presParOf" srcId="{BF753201-90EC-462F-9115-D6E6D99715DA}" destId="{E079341A-96AD-4071-8F34-2BB8B2A08B02}" srcOrd="0" destOrd="0" presId="urn:microsoft.com/office/officeart/2008/layout/LinedList"/>
    <dgm:cxn modelId="{E9CD7D7D-A74A-4C09-97D6-090600AEDC19}" type="presParOf" srcId="{BF753201-90EC-462F-9115-D6E6D99715DA}" destId="{71FFB22C-BCA7-4BFD-8833-D89E8D6A2B3F}" srcOrd="1" destOrd="0" presId="urn:microsoft.com/office/officeart/2008/layout/LinedList"/>
    <dgm:cxn modelId="{9F4D32DE-9892-48F2-903C-5D3A0713A213}" type="presParOf" srcId="{71FFB22C-BCA7-4BFD-8833-D89E8D6A2B3F}" destId="{DA2ABBF3-D26A-45B4-8A60-0BC4DFCD94BA}" srcOrd="0" destOrd="0" presId="urn:microsoft.com/office/officeart/2008/layout/LinedList"/>
    <dgm:cxn modelId="{5DF5C584-6BF4-42F6-A747-01093C72CFBF}" type="presParOf" srcId="{71FFB22C-BCA7-4BFD-8833-D89E8D6A2B3F}" destId="{A61118EE-C6F6-4435-ADF8-9A36A57472B9}" srcOrd="1" destOrd="0" presId="urn:microsoft.com/office/officeart/2008/layout/LinedList"/>
    <dgm:cxn modelId="{B22F40FA-ADF0-40C3-A455-49079F39D312}" type="presParOf" srcId="{A61118EE-C6F6-4435-ADF8-9A36A57472B9}" destId="{7CB2B2A0-E8D0-453B-A8D3-D752991D0AF9}" srcOrd="0" destOrd="0" presId="urn:microsoft.com/office/officeart/2008/layout/LinedList"/>
    <dgm:cxn modelId="{B9249BEB-E23B-4DFA-980D-C9C4E15A2292}" type="presParOf" srcId="{A61118EE-C6F6-4435-ADF8-9A36A57472B9}" destId="{A8E3B96D-BF28-47CA-8A8C-B126A9DC7185}" srcOrd="1" destOrd="0" presId="urn:microsoft.com/office/officeart/2008/layout/LinedList"/>
    <dgm:cxn modelId="{AE8CC540-1E07-453B-90C7-DB5333AE4820}" type="presParOf" srcId="{A8E3B96D-BF28-47CA-8A8C-B126A9DC7185}" destId="{66904C03-02B1-4FF7-9B5E-AA024082DECC}" srcOrd="0" destOrd="0" presId="urn:microsoft.com/office/officeart/2008/layout/LinedList"/>
    <dgm:cxn modelId="{EA20A98D-1E21-4DE8-BF06-B295A79EEDE8}" type="presParOf" srcId="{A8E3B96D-BF28-47CA-8A8C-B126A9DC7185}" destId="{8AA9DBA3-8D6E-4E4F-814D-60694D8E7E0D}" srcOrd="1" destOrd="0" presId="urn:microsoft.com/office/officeart/2008/layout/LinedList"/>
    <dgm:cxn modelId="{FCA95383-78BB-4A02-B463-C18FD66266DD}" type="presParOf" srcId="{A8E3B96D-BF28-47CA-8A8C-B126A9DC7185}" destId="{5CA1D031-EDF3-4436-9B9A-7DFF7EDA80B0}" srcOrd="2" destOrd="0" presId="urn:microsoft.com/office/officeart/2008/layout/LinedList"/>
    <dgm:cxn modelId="{6A4B9412-C076-4A49-AAF7-373F66C6078B}" type="presParOf" srcId="{A61118EE-C6F6-4435-ADF8-9A36A57472B9}" destId="{07501E9B-E80E-4574-BFE0-B9209523C656}" srcOrd="2" destOrd="0" presId="urn:microsoft.com/office/officeart/2008/layout/LinedList"/>
    <dgm:cxn modelId="{CAC7486C-13A9-4CA2-B5C9-C378D7B470E2}" type="presParOf" srcId="{A61118EE-C6F6-4435-ADF8-9A36A57472B9}" destId="{A291DBA5-E9CA-495F-BB91-1BF72ED02B0B}" srcOrd="3" destOrd="0" presId="urn:microsoft.com/office/officeart/2008/layout/LinedList"/>
    <dgm:cxn modelId="{685385A6-96BE-4815-8686-077A3B5AFCD3}" type="presParOf" srcId="{A61118EE-C6F6-4435-ADF8-9A36A57472B9}" destId="{63ECFDFA-7236-4B46-92C9-3B2C2504BBA1}" srcOrd="4" destOrd="0" presId="urn:microsoft.com/office/officeart/2008/layout/LinedList"/>
    <dgm:cxn modelId="{87AE02F3-7849-4358-A8E0-C2D31E9D582E}" type="presParOf" srcId="{63ECFDFA-7236-4B46-92C9-3B2C2504BBA1}" destId="{2F96B00F-1E74-4BAE-AD73-C90A1D372FF4}" srcOrd="0" destOrd="0" presId="urn:microsoft.com/office/officeart/2008/layout/LinedList"/>
    <dgm:cxn modelId="{EDAC0D15-44A1-48DC-8EB5-0D9D61BCD7CD}" type="presParOf" srcId="{63ECFDFA-7236-4B46-92C9-3B2C2504BBA1}" destId="{88DD40CE-24C5-4E4D-B27C-3A50C75B8627}" srcOrd="1" destOrd="0" presId="urn:microsoft.com/office/officeart/2008/layout/LinedList"/>
    <dgm:cxn modelId="{69677C89-E0F4-4CC2-A9F3-735814CDAC43}" type="presParOf" srcId="{63ECFDFA-7236-4B46-92C9-3B2C2504BBA1}" destId="{E4A2E1F1-E380-4F8D-A8FB-DC1D45C7DAE0}" srcOrd="2" destOrd="0" presId="urn:microsoft.com/office/officeart/2008/layout/LinedList"/>
    <dgm:cxn modelId="{87312FD7-7E52-49C0-9BD5-C3F27D39333F}" type="presParOf" srcId="{A61118EE-C6F6-4435-ADF8-9A36A57472B9}" destId="{5CF2233A-9001-459B-8669-E7587B241244}" srcOrd="5" destOrd="0" presId="urn:microsoft.com/office/officeart/2008/layout/LinedList"/>
    <dgm:cxn modelId="{9171BCBE-EAA9-4430-8267-8E6274DC5075}" type="presParOf" srcId="{A61118EE-C6F6-4435-ADF8-9A36A57472B9}" destId="{8B1AA478-979D-4F30-8A31-94043B79A280}" srcOrd="6" destOrd="0" presId="urn:microsoft.com/office/officeart/2008/layout/LinedList"/>
    <dgm:cxn modelId="{569B7580-8FFB-41D3-A08D-2F59EC04363F}" type="presParOf" srcId="{A61118EE-C6F6-4435-ADF8-9A36A57472B9}" destId="{9404EFB9-647C-400A-B5CC-865746B67608}" srcOrd="7" destOrd="0" presId="urn:microsoft.com/office/officeart/2008/layout/LinedList"/>
    <dgm:cxn modelId="{644E01B5-06AE-41AB-B80C-569B8076847A}" type="presParOf" srcId="{9404EFB9-647C-400A-B5CC-865746B67608}" destId="{E6E377A7-D4FA-4F1E-94C3-9386B11E172A}" srcOrd="0" destOrd="0" presId="urn:microsoft.com/office/officeart/2008/layout/LinedList"/>
    <dgm:cxn modelId="{98803362-DA18-43BE-8D39-A0CF413D7518}" type="presParOf" srcId="{9404EFB9-647C-400A-B5CC-865746B67608}" destId="{D302FC2F-71C8-43FB-898B-FFBFE19F4027}" srcOrd="1" destOrd="0" presId="urn:microsoft.com/office/officeart/2008/layout/LinedList"/>
    <dgm:cxn modelId="{88315B22-25FE-4923-AC9B-BA495EF93084}" type="presParOf" srcId="{9404EFB9-647C-400A-B5CC-865746B67608}" destId="{8BD1EC94-0642-4E86-AC00-2CE3628361E7}" srcOrd="2" destOrd="0" presId="urn:microsoft.com/office/officeart/2008/layout/LinedList"/>
    <dgm:cxn modelId="{2653D769-8E90-47BA-9EB4-1F309725D1A9}" type="presParOf" srcId="{A61118EE-C6F6-4435-ADF8-9A36A57472B9}" destId="{6B0F1482-501C-4E69-B5B0-313A0B2ED623}" srcOrd="8" destOrd="0" presId="urn:microsoft.com/office/officeart/2008/layout/LinedList"/>
    <dgm:cxn modelId="{33DEDBA5-AB3B-46AA-A883-641E1D6727E6}" type="presParOf" srcId="{A61118EE-C6F6-4435-ADF8-9A36A57472B9}" destId="{4BAA4C51-7EBD-4D9E-844A-9851D1B01A92}" srcOrd="9" destOrd="0" presId="urn:microsoft.com/office/officeart/2008/layout/LinedList"/>
    <dgm:cxn modelId="{C68C7846-1550-4B74-9C38-EB28260BA465}" type="presParOf" srcId="{A61118EE-C6F6-4435-ADF8-9A36A57472B9}" destId="{1680B7E4-E1A5-4C99-8C19-37D791B295CF}" srcOrd="10" destOrd="0" presId="urn:microsoft.com/office/officeart/2008/layout/LinedList"/>
    <dgm:cxn modelId="{2F00E4FA-67C9-4F69-8193-DCDC89445327}" type="presParOf" srcId="{1680B7E4-E1A5-4C99-8C19-37D791B295CF}" destId="{B192CDD3-EC34-44FF-8D19-75CFCD04FCBC}" srcOrd="0" destOrd="0" presId="urn:microsoft.com/office/officeart/2008/layout/LinedList"/>
    <dgm:cxn modelId="{8B6F112A-1662-4E4F-9C49-8E423E23BAC2}" type="presParOf" srcId="{1680B7E4-E1A5-4C99-8C19-37D791B295CF}" destId="{0C65F74C-7E99-4755-8889-D25C351494C1}" srcOrd="1" destOrd="0" presId="urn:microsoft.com/office/officeart/2008/layout/LinedList"/>
    <dgm:cxn modelId="{B149B0E7-F8F9-48D0-B59C-DA94BDC885A6}" type="presParOf" srcId="{1680B7E4-E1A5-4C99-8C19-37D791B295CF}" destId="{EC4122DB-9BEC-4387-8143-D7F037CF0B65}" srcOrd="2" destOrd="0" presId="urn:microsoft.com/office/officeart/2008/layout/LinedList"/>
    <dgm:cxn modelId="{2BDA287E-407D-4768-A4AB-EAFCB6842B72}" type="presParOf" srcId="{A61118EE-C6F6-4435-ADF8-9A36A57472B9}" destId="{85569E6C-97B7-4FB5-AFDB-3DBE5BB7F64C}" srcOrd="11" destOrd="0" presId="urn:microsoft.com/office/officeart/2008/layout/LinedList"/>
    <dgm:cxn modelId="{B9A04DEA-9E7D-40DC-9CAA-3C57539E5B31}" type="presParOf" srcId="{A61118EE-C6F6-4435-ADF8-9A36A57472B9}" destId="{F1A7FA2C-D6AC-4733-8652-B9EEA1C59DCE}" srcOrd="12" destOrd="0" presId="urn:microsoft.com/office/officeart/2008/layout/LinedList"/>
    <dgm:cxn modelId="{E6FD9EEB-C580-4213-8F32-0093845DA245}" type="presParOf" srcId="{A61118EE-C6F6-4435-ADF8-9A36A57472B9}" destId="{BAE6C93F-7F57-44ED-AB6A-639D8D325EF0}" srcOrd="13" destOrd="0" presId="urn:microsoft.com/office/officeart/2008/layout/LinedList"/>
    <dgm:cxn modelId="{1943791A-D3F2-434A-9D10-E1007867E625}" type="presParOf" srcId="{BAE6C93F-7F57-44ED-AB6A-639D8D325EF0}" destId="{AB68DF6E-4329-4D25-BDF6-933CF0481C0D}" srcOrd="0" destOrd="0" presId="urn:microsoft.com/office/officeart/2008/layout/LinedList"/>
    <dgm:cxn modelId="{B5303E86-3C44-4B70-B737-20D77BF1FA8B}" type="presParOf" srcId="{BAE6C93F-7F57-44ED-AB6A-639D8D325EF0}" destId="{FB1140BB-67D6-42F1-A01A-A0AE26F45BD7}" srcOrd="1" destOrd="0" presId="urn:microsoft.com/office/officeart/2008/layout/LinedList"/>
    <dgm:cxn modelId="{8FA82D03-84A8-498B-85E3-AD00EBCAF246}" type="presParOf" srcId="{BAE6C93F-7F57-44ED-AB6A-639D8D325EF0}" destId="{59A5143C-79F0-4E10-B7A7-7036D956DB10}" srcOrd="2" destOrd="0" presId="urn:microsoft.com/office/officeart/2008/layout/LinedList"/>
    <dgm:cxn modelId="{556EA5BB-7710-474A-8A21-EF3C6593F080}" type="presParOf" srcId="{A61118EE-C6F6-4435-ADF8-9A36A57472B9}" destId="{EFB4528A-430D-46BA-A429-14853785852A}" srcOrd="14" destOrd="0" presId="urn:microsoft.com/office/officeart/2008/layout/LinedList"/>
    <dgm:cxn modelId="{BC7E4458-1671-459E-B85D-CE7988D38C40}" type="presParOf" srcId="{A61118EE-C6F6-4435-ADF8-9A36A57472B9}" destId="{910AD85F-1F87-4DBF-8A04-3F6EADC620AE}" srcOrd="15" destOrd="0" presId="urn:microsoft.com/office/officeart/2008/layout/LinedList"/>
    <dgm:cxn modelId="{B8624C42-BC6D-4D99-BCB7-FE0AE8009625}" type="presParOf" srcId="{A61118EE-C6F6-4435-ADF8-9A36A57472B9}" destId="{AB9709A2-9F0A-429D-AE13-D69C38A7CDF1}" srcOrd="16" destOrd="0" presId="urn:microsoft.com/office/officeart/2008/layout/LinedList"/>
    <dgm:cxn modelId="{B1B9232C-BC15-4E16-B315-86C61E0F457D}" type="presParOf" srcId="{AB9709A2-9F0A-429D-AE13-D69C38A7CDF1}" destId="{CE52B750-9CD3-41A9-B200-D49E1EEB952D}" srcOrd="0" destOrd="0" presId="urn:microsoft.com/office/officeart/2008/layout/LinedList"/>
    <dgm:cxn modelId="{C01EE75D-CC12-4509-8723-C51173678840}" type="presParOf" srcId="{AB9709A2-9F0A-429D-AE13-D69C38A7CDF1}" destId="{83D98AB5-4BAD-48FA-8F55-8B5C410838CB}" srcOrd="1" destOrd="0" presId="urn:microsoft.com/office/officeart/2008/layout/LinedList"/>
    <dgm:cxn modelId="{179C37B4-E654-448D-BC2A-DEF896302B44}" type="presParOf" srcId="{AB9709A2-9F0A-429D-AE13-D69C38A7CDF1}" destId="{D5B56E12-4BA3-4B9C-AE9E-207CB99EF093}" srcOrd="2" destOrd="0" presId="urn:microsoft.com/office/officeart/2008/layout/LinedList"/>
    <dgm:cxn modelId="{06EEE57D-9596-426C-BA42-1F896D43A924}" type="presParOf" srcId="{A61118EE-C6F6-4435-ADF8-9A36A57472B9}" destId="{D24C2C0D-828F-4A3C-81D8-7FF3D2C6C647}" srcOrd="17" destOrd="0" presId="urn:microsoft.com/office/officeart/2008/layout/LinedList"/>
    <dgm:cxn modelId="{69281BA9-16D5-49C2-942F-31787646C837}" type="presParOf" srcId="{A61118EE-C6F6-4435-ADF8-9A36A57472B9}" destId="{70E02CAB-DD96-42F5-AD11-DD73404DF697}" srcOrd="18" destOrd="0" presId="urn:microsoft.com/office/officeart/2008/layout/LinedList"/>
    <dgm:cxn modelId="{EE958FC9-4477-4B36-B8F4-B381F2D989DF}" type="presParOf" srcId="{A61118EE-C6F6-4435-ADF8-9A36A57472B9}" destId="{0FB408C8-FC93-4173-99A7-170A949DF5B6}" srcOrd="19" destOrd="0" presId="urn:microsoft.com/office/officeart/2008/layout/LinedList"/>
    <dgm:cxn modelId="{40643935-3F86-459C-BF4A-5DAADD9F6585}" type="presParOf" srcId="{0FB408C8-FC93-4173-99A7-170A949DF5B6}" destId="{BEA9B229-D082-4EC7-AEC4-101C59D3948C}" srcOrd="0" destOrd="0" presId="urn:microsoft.com/office/officeart/2008/layout/LinedList"/>
    <dgm:cxn modelId="{3815420B-B70D-4550-9B28-E81F1539CD10}" type="presParOf" srcId="{0FB408C8-FC93-4173-99A7-170A949DF5B6}" destId="{69E9C8B3-E2F4-4092-8E6C-8A2684896E4A}" srcOrd="1" destOrd="0" presId="urn:microsoft.com/office/officeart/2008/layout/LinedList"/>
    <dgm:cxn modelId="{7689AF32-D2E9-49D2-8325-1EA459C8DF6B}" type="presParOf" srcId="{0FB408C8-FC93-4173-99A7-170A949DF5B6}" destId="{8950A11E-68DB-4ABD-923A-500A212A818F}" srcOrd="2" destOrd="0" presId="urn:microsoft.com/office/officeart/2008/layout/LinedList"/>
    <dgm:cxn modelId="{F4FA41DA-18BD-4C5A-A0D2-BEA7AEAAF704}" type="presParOf" srcId="{A61118EE-C6F6-4435-ADF8-9A36A57472B9}" destId="{B50C9E2C-E9A3-4954-99BD-579AEB95E15A}" srcOrd="20" destOrd="0" presId="urn:microsoft.com/office/officeart/2008/layout/LinedList"/>
    <dgm:cxn modelId="{3986A686-10E3-47FB-B139-66E729EFADFB}" type="presParOf" srcId="{A61118EE-C6F6-4435-ADF8-9A36A57472B9}" destId="{0A98F534-D6A4-475F-B63B-C066FE4A3B3C}" srcOrd="21" destOrd="0" presId="urn:microsoft.com/office/officeart/2008/layout/LinedList"/>
    <dgm:cxn modelId="{46D57469-6E6D-4983-8FEA-C744A8725D73}" type="presParOf" srcId="{A61118EE-C6F6-4435-ADF8-9A36A57472B9}" destId="{6C0C1AC4-B648-4FE0-B2FB-096295ABB1AB}" srcOrd="22" destOrd="0" presId="urn:microsoft.com/office/officeart/2008/layout/LinedList"/>
    <dgm:cxn modelId="{09747B78-7894-4DEB-8ECF-6C75827B1875}" type="presParOf" srcId="{6C0C1AC4-B648-4FE0-B2FB-096295ABB1AB}" destId="{060835F7-484D-423A-8221-DEACE1B91000}" srcOrd="0" destOrd="0" presId="urn:microsoft.com/office/officeart/2008/layout/LinedList"/>
    <dgm:cxn modelId="{E5F84B4A-BD8B-41DD-8856-DBCF054E5739}" type="presParOf" srcId="{6C0C1AC4-B648-4FE0-B2FB-096295ABB1AB}" destId="{EFE09199-B8A4-48AA-A03F-C771EA45147B}" srcOrd="1" destOrd="0" presId="urn:microsoft.com/office/officeart/2008/layout/LinedList"/>
    <dgm:cxn modelId="{3375DB91-79BB-460E-B9C9-CDA72158BB6F}" type="presParOf" srcId="{6C0C1AC4-B648-4FE0-B2FB-096295ABB1AB}" destId="{992CB240-4AA1-47B5-9A61-59802AA0A772}" srcOrd="2" destOrd="0" presId="urn:microsoft.com/office/officeart/2008/layout/LinedList"/>
    <dgm:cxn modelId="{2D0DB6C1-0C41-4E86-A707-448DB9FC1B59}" type="presParOf" srcId="{A61118EE-C6F6-4435-ADF8-9A36A57472B9}" destId="{BEB5B97F-47B4-43EA-98F3-7813D187E47C}" srcOrd="23" destOrd="0" presId="urn:microsoft.com/office/officeart/2008/layout/LinedList"/>
    <dgm:cxn modelId="{2F9CCAD9-9207-4348-85E6-A403A7302FD2}" type="presParOf" srcId="{A61118EE-C6F6-4435-ADF8-9A36A57472B9}" destId="{5B69B361-D243-4F33-86C8-B03E46631237}" srcOrd="24" destOrd="0" presId="urn:microsoft.com/office/officeart/2008/layout/LinedList"/>
    <dgm:cxn modelId="{3014DBFD-3C30-4589-BAB4-9B3D64EC4670}" type="presParOf" srcId="{A61118EE-C6F6-4435-ADF8-9A36A57472B9}" destId="{9E53FB39-7407-4560-8716-FBEB534FDC1C}" srcOrd="25" destOrd="0" presId="urn:microsoft.com/office/officeart/2008/layout/LinedList"/>
    <dgm:cxn modelId="{D1E505C5-67E2-4B0A-A347-59AE748CC06C}" type="presParOf" srcId="{9E53FB39-7407-4560-8716-FBEB534FDC1C}" destId="{B44D8B48-D318-4EF9-BAB1-320A16944C9D}" srcOrd="0" destOrd="0" presId="urn:microsoft.com/office/officeart/2008/layout/LinedList"/>
    <dgm:cxn modelId="{FC381E25-0B94-4451-AFB8-F1EDC97B7B4C}" type="presParOf" srcId="{9E53FB39-7407-4560-8716-FBEB534FDC1C}" destId="{E5F2B51A-510E-4796-A09B-309C901CAC1E}" srcOrd="1" destOrd="0" presId="urn:microsoft.com/office/officeart/2008/layout/LinedList"/>
    <dgm:cxn modelId="{CE009292-2E7B-4BA1-B35E-356FCCC10E15}" type="presParOf" srcId="{9E53FB39-7407-4560-8716-FBEB534FDC1C}" destId="{C80506AD-CE50-4CA9-B1D8-08525793DC8B}" srcOrd="2" destOrd="0" presId="urn:microsoft.com/office/officeart/2008/layout/LinedList"/>
    <dgm:cxn modelId="{02706348-4FF6-4324-9FB3-95CDD2784D45}" type="presParOf" srcId="{A61118EE-C6F6-4435-ADF8-9A36A57472B9}" destId="{305C3EDC-520B-4E8C-A1AB-87977570FE05}" srcOrd="26" destOrd="0" presId="urn:microsoft.com/office/officeart/2008/layout/LinedList"/>
    <dgm:cxn modelId="{7351AFD0-1FD1-4561-BD89-48223A636F89}" type="presParOf" srcId="{A61118EE-C6F6-4435-ADF8-9A36A57472B9}" destId="{9C0FB0E9-9EA9-4696-B94C-5ED0CB04D49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3D582F-D72E-4569-AD4F-E914945D884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480C59-3202-4EC5-B0DB-36C762D165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Gestione utenti</a:t>
          </a:r>
          <a:endParaRPr lang="en-US"/>
        </a:p>
      </dgm:t>
    </dgm:pt>
    <dgm:pt modelId="{CAE10E8A-4304-4958-98E5-60D06EF3298B}" type="parTrans" cxnId="{83206958-A174-4917-B13B-A164D7E62FA0}">
      <dgm:prSet/>
      <dgm:spPr/>
      <dgm:t>
        <a:bodyPr/>
        <a:lstStyle/>
        <a:p>
          <a:endParaRPr lang="en-US"/>
        </a:p>
      </dgm:t>
    </dgm:pt>
    <dgm:pt modelId="{C2CEBC92-97CF-4ED3-859A-1A5CA7377129}" type="sibTrans" cxnId="{83206958-A174-4917-B13B-A164D7E62FA0}">
      <dgm:prSet/>
      <dgm:spPr/>
      <dgm:t>
        <a:bodyPr/>
        <a:lstStyle/>
        <a:p>
          <a:endParaRPr lang="en-US"/>
        </a:p>
      </dgm:t>
    </dgm:pt>
    <dgm:pt modelId="{13836C16-E3AA-46D8-B7D0-74DD7878CF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Creazione / Eliminazione</a:t>
          </a:r>
          <a:endParaRPr lang="en-US"/>
        </a:p>
      </dgm:t>
    </dgm:pt>
    <dgm:pt modelId="{60CCF1D6-6A13-4369-B2C1-7FB804A750F1}" type="parTrans" cxnId="{E4208DEB-2E8B-42CA-8705-34A0B5198FAB}">
      <dgm:prSet/>
      <dgm:spPr/>
      <dgm:t>
        <a:bodyPr/>
        <a:lstStyle/>
        <a:p>
          <a:endParaRPr lang="en-US"/>
        </a:p>
      </dgm:t>
    </dgm:pt>
    <dgm:pt modelId="{4BFE4E5A-1830-4471-A99D-597D58E04BFF}" type="sibTrans" cxnId="{E4208DEB-2E8B-42CA-8705-34A0B5198FAB}">
      <dgm:prSet/>
      <dgm:spPr/>
      <dgm:t>
        <a:bodyPr/>
        <a:lstStyle/>
        <a:p>
          <a:endParaRPr lang="en-US"/>
        </a:p>
      </dgm:t>
    </dgm:pt>
    <dgm:pt modelId="{BD285CBE-647C-4D54-ADAB-1A6014E8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password</a:t>
          </a:r>
          <a:endParaRPr lang="en-US"/>
        </a:p>
      </dgm:t>
    </dgm:pt>
    <dgm:pt modelId="{28298853-9B9F-438A-9D3A-5B0F839CF059}" type="parTrans" cxnId="{033CB767-8ACF-4AE8-B502-519C87809FEB}">
      <dgm:prSet/>
      <dgm:spPr/>
      <dgm:t>
        <a:bodyPr/>
        <a:lstStyle/>
        <a:p>
          <a:endParaRPr lang="en-US"/>
        </a:p>
      </dgm:t>
    </dgm:pt>
    <dgm:pt modelId="{DE1D902E-F580-438A-9266-329E6A556449}" type="sibTrans" cxnId="{033CB767-8ACF-4AE8-B502-519C87809FEB}">
      <dgm:prSet/>
      <dgm:spPr/>
      <dgm:t>
        <a:bodyPr/>
        <a:lstStyle/>
        <a:p>
          <a:endParaRPr lang="en-US"/>
        </a:p>
      </dgm:t>
    </dgm:pt>
    <dgm:pt modelId="{B25ADE75-0301-4F7B-BB69-88DD799D51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Cambio access level</a:t>
          </a:r>
          <a:endParaRPr lang="en-US"/>
        </a:p>
      </dgm:t>
    </dgm:pt>
    <dgm:pt modelId="{287BC0EA-F9F1-47B5-AB1F-546A8E45DFC5}" type="parTrans" cxnId="{F29E60E0-580B-42A7-B48D-4974B785581A}">
      <dgm:prSet/>
      <dgm:spPr/>
      <dgm:t>
        <a:bodyPr/>
        <a:lstStyle/>
        <a:p>
          <a:endParaRPr lang="en-US"/>
        </a:p>
      </dgm:t>
    </dgm:pt>
    <dgm:pt modelId="{0F5CB85A-A948-4CC6-A2CB-71B4D8ED461D}" type="sibTrans" cxnId="{F29E60E0-580B-42A7-B48D-4974B785581A}">
      <dgm:prSet/>
      <dgm:spPr/>
      <dgm:t>
        <a:bodyPr/>
        <a:lstStyle/>
        <a:p>
          <a:endParaRPr lang="en-US"/>
        </a:p>
      </dgm:t>
    </dgm:pt>
    <dgm:pt modelId="{38CCC415-5F6B-447E-A147-C806CA211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Root unico</a:t>
          </a:r>
          <a:endParaRPr lang="en-US"/>
        </a:p>
      </dgm:t>
    </dgm:pt>
    <dgm:pt modelId="{382A605D-65DF-4A31-AA34-1ABC33C79D11}" type="parTrans" cxnId="{3A2E9358-797A-4537-8241-900DBB147142}">
      <dgm:prSet/>
      <dgm:spPr/>
      <dgm:t>
        <a:bodyPr/>
        <a:lstStyle/>
        <a:p>
          <a:endParaRPr lang="en-US"/>
        </a:p>
      </dgm:t>
    </dgm:pt>
    <dgm:pt modelId="{709328A2-7852-4DC8-B2CB-363342D49908}" type="sibTrans" cxnId="{3A2E9358-797A-4537-8241-900DBB147142}">
      <dgm:prSet/>
      <dgm:spPr/>
      <dgm:t>
        <a:bodyPr/>
        <a:lstStyle/>
        <a:p>
          <a:endParaRPr lang="en-US"/>
        </a:p>
      </dgm:t>
    </dgm:pt>
    <dgm:pt modelId="{A7E70E97-2E21-4F35-9E1D-F15AB97D5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✔ Login + Sessione</a:t>
          </a:r>
          <a:endParaRPr lang="en-US"/>
        </a:p>
      </dgm:t>
    </dgm:pt>
    <dgm:pt modelId="{481E99C9-95F8-4F03-838F-6E53F7199190}" type="parTrans" cxnId="{50D00F1F-AA8F-4CC8-A78E-E67EC5169F8F}">
      <dgm:prSet/>
      <dgm:spPr/>
      <dgm:t>
        <a:bodyPr/>
        <a:lstStyle/>
        <a:p>
          <a:endParaRPr lang="en-US"/>
        </a:p>
      </dgm:t>
    </dgm:pt>
    <dgm:pt modelId="{A0BB59E3-41F3-4254-BAAC-9C855A3E510E}" type="sibTrans" cxnId="{50D00F1F-AA8F-4CC8-A78E-E67EC5169F8F}">
      <dgm:prSet/>
      <dgm:spPr/>
      <dgm:t>
        <a:bodyPr/>
        <a:lstStyle/>
        <a:p>
          <a:endParaRPr lang="en-US"/>
        </a:p>
      </dgm:t>
    </dgm:pt>
    <dgm:pt modelId="{052614A0-71C7-41CB-BB1D-1B64ECF93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SessionManager + controllo privilegi</a:t>
          </a:r>
          <a:endParaRPr lang="en-US"/>
        </a:p>
      </dgm:t>
    </dgm:pt>
    <dgm:pt modelId="{08377F9C-069E-4679-923A-796A57BAC0F8}" type="parTrans" cxnId="{ACBFD197-6404-4F18-BBD3-DF9B89FD01BE}">
      <dgm:prSet/>
      <dgm:spPr/>
      <dgm:t>
        <a:bodyPr/>
        <a:lstStyle/>
        <a:p>
          <a:endParaRPr lang="en-US"/>
        </a:p>
      </dgm:t>
    </dgm:pt>
    <dgm:pt modelId="{44F5A1FC-BD6D-4260-A38C-828F7DD2D18B}" type="sibTrans" cxnId="{ACBFD197-6404-4F18-BBD3-DF9B89FD01BE}">
      <dgm:prSet/>
      <dgm:spPr/>
      <dgm:t>
        <a:bodyPr/>
        <a:lstStyle/>
        <a:p>
          <a:endParaRPr lang="en-US"/>
        </a:p>
      </dgm:t>
    </dgm:pt>
    <dgm:pt modelId="{74907D7D-20C5-4A06-9A73-F7044BFEFA99}" type="pres">
      <dgm:prSet presAssocID="{713D582F-D72E-4569-AD4F-E914945D8844}" presName="root" presStyleCnt="0">
        <dgm:presLayoutVars>
          <dgm:dir/>
          <dgm:resizeHandles val="exact"/>
        </dgm:presLayoutVars>
      </dgm:prSet>
      <dgm:spPr/>
    </dgm:pt>
    <dgm:pt modelId="{CF3D30CF-C0EF-47E9-8AEE-881B26A47CA1}" type="pres">
      <dgm:prSet presAssocID="{9A480C59-3202-4EC5-B0DB-36C762D165C9}" presName="compNode" presStyleCnt="0"/>
      <dgm:spPr/>
    </dgm:pt>
    <dgm:pt modelId="{BF161C9A-982D-4104-829A-A2E196AA77E0}" type="pres">
      <dgm:prSet presAssocID="{9A480C59-3202-4EC5-B0DB-36C762D165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ca"/>
        </a:ext>
      </dgm:extLst>
    </dgm:pt>
    <dgm:pt modelId="{154F90F0-3848-499E-8BCA-8026E46B359E}" type="pres">
      <dgm:prSet presAssocID="{9A480C59-3202-4EC5-B0DB-36C762D165C9}" presName="iconSpace" presStyleCnt="0"/>
      <dgm:spPr/>
    </dgm:pt>
    <dgm:pt modelId="{8830A097-0ED4-4180-96DC-5471529A0516}" type="pres">
      <dgm:prSet presAssocID="{9A480C59-3202-4EC5-B0DB-36C762D165C9}" presName="parTx" presStyleLbl="revTx" presStyleIdx="0" presStyleCnt="4">
        <dgm:presLayoutVars>
          <dgm:chMax val="0"/>
          <dgm:chPref val="0"/>
        </dgm:presLayoutVars>
      </dgm:prSet>
      <dgm:spPr/>
    </dgm:pt>
    <dgm:pt modelId="{0581B5AE-1326-429A-8322-F945F6953414}" type="pres">
      <dgm:prSet presAssocID="{9A480C59-3202-4EC5-B0DB-36C762D165C9}" presName="txSpace" presStyleCnt="0"/>
      <dgm:spPr/>
    </dgm:pt>
    <dgm:pt modelId="{6B880F62-4725-4E5D-8745-127BAEB9B78C}" type="pres">
      <dgm:prSet presAssocID="{9A480C59-3202-4EC5-B0DB-36C762D165C9}" presName="desTx" presStyleLbl="revTx" presStyleIdx="1" presStyleCnt="4">
        <dgm:presLayoutVars/>
      </dgm:prSet>
      <dgm:spPr/>
    </dgm:pt>
    <dgm:pt modelId="{F4CEAB70-C656-4DFA-9CD4-A6AE632643C2}" type="pres">
      <dgm:prSet presAssocID="{C2CEBC92-97CF-4ED3-859A-1A5CA7377129}" presName="sibTrans" presStyleCnt="0"/>
      <dgm:spPr/>
    </dgm:pt>
    <dgm:pt modelId="{D6F3C110-0FB2-4419-B630-CD1387DD994A}" type="pres">
      <dgm:prSet presAssocID="{A7E70E97-2E21-4F35-9E1D-F15AB97D55FC}" presName="compNode" presStyleCnt="0"/>
      <dgm:spPr/>
    </dgm:pt>
    <dgm:pt modelId="{E7D6DE39-1234-459C-8122-BC0E69CC65A7}" type="pres">
      <dgm:prSet presAssocID="{A7E70E97-2E21-4F35-9E1D-F15AB97D55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45D1A23B-4113-404D-B3B5-80DBD83A3AB6}" type="pres">
      <dgm:prSet presAssocID="{A7E70E97-2E21-4F35-9E1D-F15AB97D55FC}" presName="iconSpace" presStyleCnt="0"/>
      <dgm:spPr/>
    </dgm:pt>
    <dgm:pt modelId="{B74509B9-F55E-45C4-9ED8-CE85A9E7FA02}" type="pres">
      <dgm:prSet presAssocID="{A7E70E97-2E21-4F35-9E1D-F15AB97D55FC}" presName="parTx" presStyleLbl="revTx" presStyleIdx="2" presStyleCnt="4">
        <dgm:presLayoutVars>
          <dgm:chMax val="0"/>
          <dgm:chPref val="0"/>
        </dgm:presLayoutVars>
      </dgm:prSet>
      <dgm:spPr/>
    </dgm:pt>
    <dgm:pt modelId="{5C7F5A86-268F-4E6D-BF39-BE7D37BAD22B}" type="pres">
      <dgm:prSet presAssocID="{A7E70E97-2E21-4F35-9E1D-F15AB97D55FC}" presName="txSpace" presStyleCnt="0"/>
      <dgm:spPr/>
    </dgm:pt>
    <dgm:pt modelId="{6AD74E50-3A36-46D3-A433-DDCC59C108E5}" type="pres">
      <dgm:prSet presAssocID="{A7E70E97-2E21-4F35-9E1D-F15AB97D55FC}" presName="desTx" presStyleLbl="revTx" presStyleIdx="3" presStyleCnt="4">
        <dgm:presLayoutVars/>
      </dgm:prSet>
      <dgm:spPr/>
    </dgm:pt>
  </dgm:ptLst>
  <dgm:cxnLst>
    <dgm:cxn modelId="{50D00F1F-AA8F-4CC8-A78E-E67EC5169F8F}" srcId="{713D582F-D72E-4569-AD4F-E914945D8844}" destId="{A7E70E97-2E21-4F35-9E1D-F15AB97D55FC}" srcOrd="1" destOrd="0" parTransId="{481E99C9-95F8-4F03-838F-6E53F7199190}" sibTransId="{A0BB59E3-41F3-4254-BAAC-9C855A3E510E}"/>
    <dgm:cxn modelId="{BE162623-3983-46FB-8686-8BBE540FDF48}" type="presOf" srcId="{052614A0-71C7-41CB-BB1D-1B64ECF93E68}" destId="{6AD74E50-3A36-46D3-A433-DDCC59C108E5}" srcOrd="0" destOrd="0" presId="urn:microsoft.com/office/officeart/2018/5/layout/CenteredIconLabelDescriptionList"/>
    <dgm:cxn modelId="{975E4A24-A7BB-4B60-ABA2-DD2898440217}" type="presOf" srcId="{B25ADE75-0301-4F7B-BB69-88DD799D51C2}" destId="{6B880F62-4725-4E5D-8745-127BAEB9B78C}" srcOrd="0" destOrd="2" presId="urn:microsoft.com/office/officeart/2018/5/layout/CenteredIconLabelDescriptionList"/>
    <dgm:cxn modelId="{A517AE24-77B4-4815-AF6B-38040A46C9EA}" type="presOf" srcId="{713D582F-D72E-4569-AD4F-E914945D8844}" destId="{74907D7D-20C5-4A06-9A73-F7044BFEFA99}" srcOrd="0" destOrd="0" presId="urn:microsoft.com/office/officeart/2018/5/layout/CenteredIconLabelDescriptionList"/>
    <dgm:cxn modelId="{3164A939-B0D4-4425-A894-2EF0820F66FE}" type="presOf" srcId="{13836C16-E3AA-46D8-B7D0-74DD7878CFAF}" destId="{6B880F62-4725-4E5D-8745-127BAEB9B78C}" srcOrd="0" destOrd="0" presId="urn:microsoft.com/office/officeart/2018/5/layout/CenteredIconLabelDescriptionList"/>
    <dgm:cxn modelId="{14E1CA41-9F13-4969-A557-24AC9C34FC3B}" type="presOf" srcId="{38CCC415-5F6B-447E-A147-C806CA2117ED}" destId="{6B880F62-4725-4E5D-8745-127BAEB9B78C}" srcOrd="0" destOrd="3" presId="urn:microsoft.com/office/officeart/2018/5/layout/CenteredIconLabelDescriptionList"/>
    <dgm:cxn modelId="{033CB767-8ACF-4AE8-B502-519C87809FEB}" srcId="{9A480C59-3202-4EC5-B0DB-36C762D165C9}" destId="{BD285CBE-647C-4D54-ADAB-1A6014E8C75B}" srcOrd="1" destOrd="0" parTransId="{28298853-9B9F-438A-9D3A-5B0F839CF059}" sibTransId="{DE1D902E-F580-438A-9266-329E6A556449}"/>
    <dgm:cxn modelId="{83206958-A174-4917-B13B-A164D7E62FA0}" srcId="{713D582F-D72E-4569-AD4F-E914945D8844}" destId="{9A480C59-3202-4EC5-B0DB-36C762D165C9}" srcOrd="0" destOrd="0" parTransId="{CAE10E8A-4304-4958-98E5-60D06EF3298B}" sibTransId="{C2CEBC92-97CF-4ED3-859A-1A5CA7377129}"/>
    <dgm:cxn modelId="{3A2E9358-797A-4537-8241-900DBB147142}" srcId="{9A480C59-3202-4EC5-B0DB-36C762D165C9}" destId="{38CCC415-5F6B-447E-A147-C806CA2117ED}" srcOrd="3" destOrd="0" parTransId="{382A605D-65DF-4A31-AA34-1ABC33C79D11}" sibTransId="{709328A2-7852-4DC8-B2CB-363342D49908}"/>
    <dgm:cxn modelId="{ACBFD197-6404-4F18-BBD3-DF9B89FD01BE}" srcId="{A7E70E97-2E21-4F35-9E1D-F15AB97D55FC}" destId="{052614A0-71C7-41CB-BB1D-1B64ECF93E68}" srcOrd="0" destOrd="0" parTransId="{08377F9C-069E-4679-923A-796A57BAC0F8}" sibTransId="{44F5A1FC-BD6D-4260-A38C-828F7DD2D18B}"/>
    <dgm:cxn modelId="{18D15AA8-728B-416C-A16E-0D350AB6DD99}" type="presOf" srcId="{BD285CBE-647C-4D54-ADAB-1A6014E8C75B}" destId="{6B880F62-4725-4E5D-8745-127BAEB9B78C}" srcOrd="0" destOrd="1" presId="urn:microsoft.com/office/officeart/2018/5/layout/CenteredIconLabelDescriptionList"/>
    <dgm:cxn modelId="{4581D1C4-F502-4264-AFA9-6FB622BB483F}" type="presOf" srcId="{9A480C59-3202-4EC5-B0DB-36C762D165C9}" destId="{8830A097-0ED4-4180-96DC-5471529A0516}" srcOrd="0" destOrd="0" presId="urn:microsoft.com/office/officeart/2018/5/layout/CenteredIconLabelDescriptionList"/>
    <dgm:cxn modelId="{F29E60E0-580B-42A7-B48D-4974B785581A}" srcId="{9A480C59-3202-4EC5-B0DB-36C762D165C9}" destId="{B25ADE75-0301-4F7B-BB69-88DD799D51C2}" srcOrd="2" destOrd="0" parTransId="{287BC0EA-F9F1-47B5-AB1F-546A8E45DFC5}" sibTransId="{0F5CB85A-A948-4CC6-A2CB-71B4D8ED461D}"/>
    <dgm:cxn modelId="{E4208DEB-2E8B-42CA-8705-34A0B5198FAB}" srcId="{9A480C59-3202-4EC5-B0DB-36C762D165C9}" destId="{13836C16-E3AA-46D8-B7D0-74DD7878CFAF}" srcOrd="0" destOrd="0" parTransId="{60CCF1D6-6A13-4369-B2C1-7FB804A750F1}" sibTransId="{4BFE4E5A-1830-4471-A99D-597D58E04BFF}"/>
    <dgm:cxn modelId="{83A0BDFD-3534-4246-8868-0D6928AD64CE}" type="presOf" srcId="{A7E70E97-2E21-4F35-9E1D-F15AB97D55FC}" destId="{B74509B9-F55E-45C4-9ED8-CE85A9E7FA02}" srcOrd="0" destOrd="0" presId="urn:microsoft.com/office/officeart/2018/5/layout/CenteredIconLabelDescriptionList"/>
    <dgm:cxn modelId="{8EFD4097-C958-4905-B314-ED8DA42406C2}" type="presParOf" srcId="{74907D7D-20C5-4A06-9A73-F7044BFEFA99}" destId="{CF3D30CF-C0EF-47E9-8AEE-881B26A47CA1}" srcOrd="0" destOrd="0" presId="urn:microsoft.com/office/officeart/2018/5/layout/CenteredIconLabelDescriptionList"/>
    <dgm:cxn modelId="{079FFA3F-3B71-4608-90CD-B9A18C21423A}" type="presParOf" srcId="{CF3D30CF-C0EF-47E9-8AEE-881B26A47CA1}" destId="{BF161C9A-982D-4104-829A-A2E196AA77E0}" srcOrd="0" destOrd="0" presId="urn:microsoft.com/office/officeart/2018/5/layout/CenteredIconLabelDescriptionList"/>
    <dgm:cxn modelId="{9C643340-AE27-488B-8C2B-95D8A2C8CE38}" type="presParOf" srcId="{CF3D30CF-C0EF-47E9-8AEE-881B26A47CA1}" destId="{154F90F0-3848-499E-8BCA-8026E46B359E}" srcOrd="1" destOrd="0" presId="urn:microsoft.com/office/officeart/2018/5/layout/CenteredIconLabelDescriptionList"/>
    <dgm:cxn modelId="{37B7A7C7-C211-4825-BCDD-601972CF9919}" type="presParOf" srcId="{CF3D30CF-C0EF-47E9-8AEE-881B26A47CA1}" destId="{8830A097-0ED4-4180-96DC-5471529A0516}" srcOrd="2" destOrd="0" presId="urn:microsoft.com/office/officeart/2018/5/layout/CenteredIconLabelDescriptionList"/>
    <dgm:cxn modelId="{D3857C53-3E81-45A3-8664-CE613C14074D}" type="presParOf" srcId="{CF3D30CF-C0EF-47E9-8AEE-881B26A47CA1}" destId="{0581B5AE-1326-429A-8322-F945F6953414}" srcOrd="3" destOrd="0" presId="urn:microsoft.com/office/officeart/2018/5/layout/CenteredIconLabelDescriptionList"/>
    <dgm:cxn modelId="{A6BC4868-D354-4100-A76E-8873E2AD422D}" type="presParOf" srcId="{CF3D30CF-C0EF-47E9-8AEE-881B26A47CA1}" destId="{6B880F62-4725-4E5D-8745-127BAEB9B78C}" srcOrd="4" destOrd="0" presId="urn:microsoft.com/office/officeart/2018/5/layout/CenteredIconLabelDescriptionList"/>
    <dgm:cxn modelId="{C7DFC683-4AD5-4D99-AE6C-05F4D60BC47B}" type="presParOf" srcId="{74907D7D-20C5-4A06-9A73-F7044BFEFA99}" destId="{F4CEAB70-C656-4DFA-9CD4-A6AE632643C2}" srcOrd="1" destOrd="0" presId="urn:microsoft.com/office/officeart/2018/5/layout/CenteredIconLabelDescriptionList"/>
    <dgm:cxn modelId="{ACBC93F2-79FE-4206-A17A-C05AAA1AB10F}" type="presParOf" srcId="{74907D7D-20C5-4A06-9A73-F7044BFEFA99}" destId="{D6F3C110-0FB2-4419-B630-CD1387DD994A}" srcOrd="2" destOrd="0" presId="urn:microsoft.com/office/officeart/2018/5/layout/CenteredIconLabelDescriptionList"/>
    <dgm:cxn modelId="{FCBB421F-782A-4DBE-9580-09FAB1492D1A}" type="presParOf" srcId="{D6F3C110-0FB2-4419-B630-CD1387DD994A}" destId="{E7D6DE39-1234-459C-8122-BC0E69CC65A7}" srcOrd="0" destOrd="0" presId="urn:microsoft.com/office/officeart/2018/5/layout/CenteredIconLabelDescriptionList"/>
    <dgm:cxn modelId="{3CE787A9-6BF1-4FF6-AD83-88444F9D03BA}" type="presParOf" srcId="{D6F3C110-0FB2-4419-B630-CD1387DD994A}" destId="{45D1A23B-4113-404D-B3B5-80DBD83A3AB6}" srcOrd="1" destOrd="0" presId="urn:microsoft.com/office/officeart/2018/5/layout/CenteredIconLabelDescriptionList"/>
    <dgm:cxn modelId="{6A3CACB1-B678-49F2-BDC3-F79C77A894E8}" type="presParOf" srcId="{D6F3C110-0FB2-4419-B630-CD1387DD994A}" destId="{B74509B9-F55E-45C4-9ED8-CE85A9E7FA02}" srcOrd="2" destOrd="0" presId="urn:microsoft.com/office/officeart/2018/5/layout/CenteredIconLabelDescriptionList"/>
    <dgm:cxn modelId="{9BA2113C-D3BE-4512-995A-AB544CDE594C}" type="presParOf" srcId="{D6F3C110-0FB2-4419-B630-CD1387DD994A}" destId="{5C7F5A86-268F-4E6D-BF39-BE7D37BAD22B}" srcOrd="3" destOrd="0" presId="urn:microsoft.com/office/officeart/2018/5/layout/CenteredIconLabelDescriptionList"/>
    <dgm:cxn modelId="{E9FDB0CA-2776-476D-A1E2-1AF54C931E06}" type="presParOf" srcId="{D6F3C110-0FB2-4419-B630-CD1387DD994A}" destId="{6AD74E50-3A36-46D3-A433-DDCC59C108E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161AD1-31CB-4F6A-97B0-2BF4EAA1688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058884-3410-42F8-B490-F9CB624009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Gestione CSV</a:t>
          </a:r>
          <a:endParaRPr lang="en-US"/>
        </a:p>
      </dgm:t>
    </dgm:pt>
    <dgm:pt modelId="{E56B26C0-AB3C-460F-866C-FED11D82C24E}" type="parTrans" cxnId="{6E870E03-7E1F-4A31-9294-75E15561DF65}">
      <dgm:prSet/>
      <dgm:spPr/>
      <dgm:t>
        <a:bodyPr/>
        <a:lstStyle/>
        <a:p>
          <a:endParaRPr lang="en-US"/>
        </a:p>
      </dgm:t>
    </dgm:pt>
    <dgm:pt modelId="{295CE725-4C75-410E-B5E5-F3AC67D515CC}" type="sibTrans" cxnId="{6E870E03-7E1F-4A31-9294-75E15561DF65}">
      <dgm:prSet/>
      <dgm:spPr/>
      <dgm:t>
        <a:bodyPr/>
        <a:lstStyle/>
        <a:p>
          <a:endParaRPr lang="en-US"/>
        </a:p>
      </dgm:t>
    </dgm:pt>
    <dgm:pt modelId="{EF4EA46C-4691-4E89-8D46-5E640EFE655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Creazione / Lettura / Modifica</a:t>
          </a:r>
          <a:endParaRPr lang="en-US"/>
        </a:p>
      </dgm:t>
    </dgm:pt>
    <dgm:pt modelId="{34F14C35-F559-4552-94CC-F087C2EB4E42}" type="parTrans" cxnId="{C13F65B8-61E7-4026-98D2-06F817892BF0}">
      <dgm:prSet/>
      <dgm:spPr/>
      <dgm:t>
        <a:bodyPr/>
        <a:lstStyle/>
        <a:p>
          <a:endParaRPr lang="en-US"/>
        </a:p>
      </dgm:t>
    </dgm:pt>
    <dgm:pt modelId="{F1D1784C-8AAD-4AD2-B9D9-9CB3AF1E7447}" type="sibTrans" cxnId="{C13F65B8-61E7-4026-98D2-06F817892BF0}">
      <dgm:prSet/>
      <dgm:spPr/>
      <dgm:t>
        <a:bodyPr/>
        <a:lstStyle/>
        <a:p>
          <a:endParaRPr lang="en-US"/>
        </a:p>
      </dgm:t>
    </dgm:pt>
    <dgm:pt modelId="{4F095604-1C77-4BF7-9E74-DFEB2C9D913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Ricerca</a:t>
          </a:r>
          <a:endParaRPr lang="en-US"/>
        </a:p>
      </dgm:t>
    </dgm:pt>
    <dgm:pt modelId="{2EE17765-DF09-4BEC-8C32-C4866190E462}" type="parTrans" cxnId="{9497D1B7-4A94-474E-B241-02495015BF41}">
      <dgm:prSet/>
      <dgm:spPr/>
      <dgm:t>
        <a:bodyPr/>
        <a:lstStyle/>
        <a:p>
          <a:endParaRPr lang="en-US"/>
        </a:p>
      </dgm:t>
    </dgm:pt>
    <dgm:pt modelId="{2825E0B1-B91A-41F3-B78D-2197995284E5}" type="sibTrans" cxnId="{9497D1B7-4A94-474E-B241-02495015BF41}">
      <dgm:prSet/>
      <dgm:spPr/>
      <dgm:t>
        <a:bodyPr/>
        <a:lstStyle/>
        <a:p>
          <a:endParaRPr lang="en-US"/>
        </a:p>
      </dgm:t>
    </dgm:pt>
    <dgm:pt modelId="{EF221B46-8260-45D4-8A2F-2A5D876FE75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Salvataggio su DB</a:t>
          </a:r>
          <a:endParaRPr lang="en-US"/>
        </a:p>
      </dgm:t>
    </dgm:pt>
    <dgm:pt modelId="{80BFBBDE-1FDC-46CB-A09E-E8C83902D7F2}" type="parTrans" cxnId="{B8353498-A671-41D6-A671-FB1BDDC0D19E}">
      <dgm:prSet/>
      <dgm:spPr/>
      <dgm:t>
        <a:bodyPr/>
        <a:lstStyle/>
        <a:p>
          <a:endParaRPr lang="en-US"/>
        </a:p>
      </dgm:t>
    </dgm:pt>
    <dgm:pt modelId="{1AF4617F-10E1-41CD-93AD-81BA5A4162FA}" type="sibTrans" cxnId="{B8353498-A671-41D6-A671-FB1BDDC0D19E}">
      <dgm:prSet/>
      <dgm:spPr/>
      <dgm:t>
        <a:bodyPr/>
        <a:lstStyle/>
        <a:p>
          <a:endParaRPr lang="en-US"/>
        </a:p>
      </dgm:t>
    </dgm:pt>
    <dgm:pt modelId="{4280A6E6-BA4D-4777-8F66-2A9178FEE9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Persistenza</a:t>
          </a:r>
          <a:endParaRPr lang="en-US"/>
        </a:p>
      </dgm:t>
    </dgm:pt>
    <dgm:pt modelId="{CB919B5A-3D66-4B59-822B-A0B6820B319F}" type="parTrans" cxnId="{4AB22358-F5EA-4596-A024-D538A49884B3}">
      <dgm:prSet/>
      <dgm:spPr/>
      <dgm:t>
        <a:bodyPr/>
        <a:lstStyle/>
        <a:p>
          <a:endParaRPr lang="en-US"/>
        </a:p>
      </dgm:t>
    </dgm:pt>
    <dgm:pt modelId="{E182109F-E089-4535-8A08-746B1976E8AC}" type="sibTrans" cxnId="{4AB22358-F5EA-4596-A024-D538A49884B3}">
      <dgm:prSet/>
      <dgm:spPr/>
      <dgm:t>
        <a:bodyPr/>
        <a:lstStyle/>
        <a:p>
          <a:endParaRPr lang="en-US"/>
        </a:p>
      </dgm:t>
    </dgm:pt>
    <dgm:pt modelId="{212CC2B5-0568-45C0-A9D5-FDBA9F19BEC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H2 + JPA (Spring Data)</a:t>
          </a:r>
          <a:endParaRPr lang="en-US"/>
        </a:p>
      </dgm:t>
    </dgm:pt>
    <dgm:pt modelId="{4C25B656-922E-4857-8BAE-0FD2B562547E}" type="parTrans" cxnId="{0C2371AA-6621-4D19-A902-A96009502155}">
      <dgm:prSet/>
      <dgm:spPr/>
      <dgm:t>
        <a:bodyPr/>
        <a:lstStyle/>
        <a:p>
          <a:endParaRPr lang="en-US"/>
        </a:p>
      </dgm:t>
    </dgm:pt>
    <dgm:pt modelId="{467BA65E-2B60-4B55-906B-25BC8B8009F3}" type="sibTrans" cxnId="{0C2371AA-6621-4D19-A902-A96009502155}">
      <dgm:prSet/>
      <dgm:spPr/>
      <dgm:t>
        <a:bodyPr/>
        <a:lstStyle/>
        <a:p>
          <a:endParaRPr lang="en-US"/>
        </a:p>
      </dgm:t>
    </dgm:pt>
    <dgm:pt modelId="{687FC55B-07F1-473D-8B8B-40263BECAA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b="1"/>
            <a:t>✔ Interfacce</a:t>
          </a:r>
          <a:endParaRPr lang="en-US"/>
        </a:p>
      </dgm:t>
    </dgm:pt>
    <dgm:pt modelId="{7A88D7E2-47B3-4B48-80A4-DFFC67CB0EE1}" type="parTrans" cxnId="{C1965E21-6EF9-4899-86DE-FCE169E0F3B4}">
      <dgm:prSet/>
      <dgm:spPr/>
      <dgm:t>
        <a:bodyPr/>
        <a:lstStyle/>
        <a:p>
          <a:endParaRPr lang="en-US"/>
        </a:p>
      </dgm:t>
    </dgm:pt>
    <dgm:pt modelId="{F9937ECB-C75D-477A-A15F-23682B215237}" type="sibTrans" cxnId="{C1965E21-6EF9-4899-86DE-FCE169E0F3B4}">
      <dgm:prSet/>
      <dgm:spPr/>
      <dgm:t>
        <a:bodyPr/>
        <a:lstStyle/>
        <a:p>
          <a:endParaRPr lang="en-US"/>
        </a:p>
      </dgm:t>
    </dgm:pt>
    <dgm:pt modelId="{1CBDD119-D711-4DE8-AD6C-3D196A222F1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CLI completa + GUI (MVC + Bridge)</a:t>
          </a:r>
          <a:endParaRPr lang="en-US"/>
        </a:p>
      </dgm:t>
    </dgm:pt>
    <dgm:pt modelId="{E81B2659-675B-433A-8E37-C19E04B65ACB}" type="parTrans" cxnId="{4758B1E8-6D2E-4F85-BF4E-767CD910CA96}">
      <dgm:prSet/>
      <dgm:spPr/>
      <dgm:t>
        <a:bodyPr/>
        <a:lstStyle/>
        <a:p>
          <a:endParaRPr lang="en-US"/>
        </a:p>
      </dgm:t>
    </dgm:pt>
    <dgm:pt modelId="{6BA9584C-83E1-4ADA-B6CC-856F3031EC04}" type="sibTrans" cxnId="{4758B1E8-6D2E-4F85-BF4E-767CD910CA96}">
      <dgm:prSet/>
      <dgm:spPr/>
      <dgm:t>
        <a:bodyPr/>
        <a:lstStyle/>
        <a:p>
          <a:endParaRPr lang="en-US"/>
        </a:p>
      </dgm:t>
    </dgm:pt>
    <dgm:pt modelId="{1B728B01-712C-417E-899F-78D586ED7357}" type="pres">
      <dgm:prSet presAssocID="{5F161AD1-31CB-4F6A-97B0-2BF4EAA16885}" presName="root" presStyleCnt="0">
        <dgm:presLayoutVars>
          <dgm:dir/>
          <dgm:resizeHandles val="exact"/>
        </dgm:presLayoutVars>
      </dgm:prSet>
      <dgm:spPr/>
    </dgm:pt>
    <dgm:pt modelId="{24D5A9DB-9D3D-40BB-97CB-F9C8BECBFBEF}" type="pres">
      <dgm:prSet presAssocID="{96058884-3410-42F8-B490-F9CB62400959}" presName="compNode" presStyleCnt="0"/>
      <dgm:spPr/>
    </dgm:pt>
    <dgm:pt modelId="{B704FB4A-AFA5-4CEC-BDA6-8FB2F2971906}" type="pres">
      <dgm:prSet presAssocID="{96058884-3410-42F8-B490-F9CB624009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ella con riempimento a tinta unita"/>
        </a:ext>
      </dgm:extLst>
    </dgm:pt>
    <dgm:pt modelId="{3CC64C55-4BFF-4E5F-A2D1-7F706189B91D}" type="pres">
      <dgm:prSet presAssocID="{96058884-3410-42F8-B490-F9CB62400959}" presName="iconSpace" presStyleCnt="0"/>
      <dgm:spPr/>
    </dgm:pt>
    <dgm:pt modelId="{F7B3E633-52F8-4BB8-8326-EEAEEADDB876}" type="pres">
      <dgm:prSet presAssocID="{96058884-3410-42F8-B490-F9CB62400959}" presName="parTx" presStyleLbl="revTx" presStyleIdx="0" presStyleCnt="6">
        <dgm:presLayoutVars>
          <dgm:chMax val="0"/>
          <dgm:chPref val="0"/>
        </dgm:presLayoutVars>
      </dgm:prSet>
      <dgm:spPr/>
    </dgm:pt>
    <dgm:pt modelId="{6DC3637D-99A6-4948-9277-6DC0417EEBB2}" type="pres">
      <dgm:prSet presAssocID="{96058884-3410-42F8-B490-F9CB62400959}" presName="txSpace" presStyleCnt="0"/>
      <dgm:spPr/>
    </dgm:pt>
    <dgm:pt modelId="{55B24D19-B10E-440C-B108-1B57E4488EF5}" type="pres">
      <dgm:prSet presAssocID="{96058884-3410-42F8-B490-F9CB62400959}" presName="desTx" presStyleLbl="revTx" presStyleIdx="1" presStyleCnt="6">
        <dgm:presLayoutVars/>
      </dgm:prSet>
      <dgm:spPr/>
    </dgm:pt>
    <dgm:pt modelId="{B9007371-2130-418F-AD66-B486093D3A07}" type="pres">
      <dgm:prSet presAssocID="{295CE725-4C75-410E-B5E5-F3AC67D515CC}" presName="sibTrans" presStyleCnt="0"/>
      <dgm:spPr/>
    </dgm:pt>
    <dgm:pt modelId="{B8045BAB-DC0E-4D21-90E3-553DEFBAE865}" type="pres">
      <dgm:prSet presAssocID="{4280A6E6-BA4D-4777-8F66-2A9178FEE950}" presName="compNode" presStyleCnt="0"/>
      <dgm:spPr/>
    </dgm:pt>
    <dgm:pt modelId="{68D7AC23-AF76-4E02-9719-CB0E0CA4479D}" type="pres">
      <dgm:prSet presAssocID="{4280A6E6-BA4D-4777-8F66-2A9178FEE9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con riempimento a tinta unita"/>
        </a:ext>
      </dgm:extLst>
    </dgm:pt>
    <dgm:pt modelId="{2EA28A34-0732-4456-AF62-9902DA90ECE1}" type="pres">
      <dgm:prSet presAssocID="{4280A6E6-BA4D-4777-8F66-2A9178FEE950}" presName="iconSpace" presStyleCnt="0"/>
      <dgm:spPr/>
    </dgm:pt>
    <dgm:pt modelId="{C0201269-6906-4A3F-87EF-A387D5A6B8EF}" type="pres">
      <dgm:prSet presAssocID="{4280A6E6-BA4D-4777-8F66-2A9178FEE950}" presName="parTx" presStyleLbl="revTx" presStyleIdx="2" presStyleCnt="6">
        <dgm:presLayoutVars>
          <dgm:chMax val="0"/>
          <dgm:chPref val="0"/>
        </dgm:presLayoutVars>
      </dgm:prSet>
      <dgm:spPr/>
    </dgm:pt>
    <dgm:pt modelId="{A55D157B-35EA-46AA-960E-19511E561D76}" type="pres">
      <dgm:prSet presAssocID="{4280A6E6-BA4D-4777-8F66-2A9178FEE950}" presName="txSpace" presStyleCnt="0"/>
      <dgm:spPr/>
    </dgm:pt>
    <dgm:pt modelId="{87C7798C-9491-47FB-96AF-447D1F8AA46C}" type="pres">
      <dgm:prSet presAssocID="{4280A6E6-BA4D-4777-8F66-2A9178FEE950}" presName="desTx" presStyleLbl="revTx" presStyleIdx="3" presStyleCnt="6">
        <dgm:presLayoutVars/>
      </dgm:prSet>
      <dgm:spPr/>
    </dgm:pt>
    <dgm:pt modelId="{07400341-6348-415C-A368-02B3A3395A8D}" type="pres">
      <dgm:prSet presAssocID="{E182109F-E089-4535-8A08-746B1976E8AC}" presName="sibTrans" presStyleCnt="0"/>
      <dgm:spPr/>
    </dgm:pt>
    <dgm:pt modelId="{BA16539C-EA15-4D50-9FAA-B2A00AB9AC28}" type="pres">
      <dgm:prSet presAssocID="{687FC55B-07F1-473D-8B8B-40263BECAA12}" presName="compNode" presStyleCnt="0"/>
      <dgm:spPr/>
    </dgm:pt>
    <dgm:pt modelId="{51CB2870-06C8-4736-B2CD-EF24D41CE52B}" type="pres">
      <dgm:prSet presAssocID="{687FC55B-07F1-473D-8B8B-40263BECAA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9DC7E89-A00F-41C0-BBE3-22FBA3526286}" type="pres">
      <dgm:prSet presAssocID="{687FC55B-07F1-473D-8B8B-40263BECAA12}" presName="iconSpace" presStyleCnt="0"/>
      <dgm:spPr/>
    </dgm:pt>
    <dgm:pt modelId="{4062D238-A4CA-4BF2-AB56-BA338741CC08}" type="pres">
      <dgm:prSet presAssocID="{687FC55B-07F1-473D-8B8B-40263BECAA12}" presName="parTx" presStyleLbl="revTx" presStyleIdx="4" presStyleCnt="6">
        <dgm:presLayoutVars>
          <dgm:chMax val="0"/>
          <dgm:chPref val="0"/>
        </dgm:presLayoutVars>
      </dgm:prSet>
      <dgm:spPr/>
    </dgm:pt>
    <dgm:pt modelId="{07585DBC-484A-45A2-A301-91529ADE2FEC}" type="pres">
      <dgm:prSet presAssocID="{687FC55B-07F1-473D-8B8B-40263BECAA12}" presName="txSpace" presStyleCnt="0"/>
      <dgm:spPr/>
    </dgm:pt>
    <dgm:pt modelId="{28D4599C-4634-4740-B83F-611D76725276}" type="pres">
      <dgm:prSet presAssocID="{687FC55B-07F1-473D-8B8B-40263BECAA12}" presName="desTx" presStyleLbl="revTx" presStyleIdx="5" presStyleCnt="6">
        <dgm:presLayoutVars/>
      </dgm:prSet>
      <dgm:spPr/>
    </dgm:pt>
  </dgm:ptLst>
  <dgm:cxnLst>
    <dgm:cxn modelId="{6E870E03-7E1F-4A31-9294-75E15561DF65}" srcId="{5F161AD1-31CB-4F6A-97B0-2BF4EAA16885}" destId="{96058884-3410-42F8-B490-F9CB62400959}" srcOrd="0" destOrd="0" parTransId="{E56B26C0-AB3C-460F-866C-FED11D82C24E}" sibTransId="{295CE725-4C75-410E-B5E5-F3AC67D515CC}"/>
    <dgm:cxn modelId="{8965A90D-A520-4003-A25F-4C71608884BA}" type="presOf" srcId="{5F161AD1-31CB-4F6A-97B0-2BF4EAA16885}" destId="{1B728B01-712C-417E-899F-78D586ED7357}" srcOrd="0" destOrd="0" presId="urn:microsoft.com/office/officeart/2018/5/layout/CenteredIconLabelDescriptionList"/>
    <dgm:cxn modelId="{B1C5F00E-6AB0-461D-B95D-204A3DFED9A5}" type="presOf" srcId="{212CC2B5-0568-45C0-A9D5-FDBA9F19BEC5}" destId="{87C7798C-9491-47FB-96AF-447D1F8AA46C}" srcOrd="0" destOrd="0" presId="urn:microsoft.com/office/officeart/2018/5/layout/CenteredIconLabelDescriptionList"/>
    <dgm:cxn modelId="{EA7CE519-4CF8-4DD3-8D0A-6FD1975C8DB7}" type="presOf" srcId="{4F095604-1C77-4BF7-9E74-DFEB2C9D9136}" destId="{55B24D19-B10E-440C-B108-1B57E4488EF5}" srcOrd="0" destOrd="1" presId="urn:microsoft.com/office/officeart/2018/5/layout/CenteredIconLabelDescriptionList"/>
    <dgm:cxn modelId="{C1965E21-6EF9-4899-86DE-FCE169E0F3B4}" srcId="{5F161AD1-31CB-4F6A-97B0-2BF4EAA16885}" destId="{687FC55B-07F1-473D-8B8B-40263BECAA12}" srcOrd="2" destOrd="0" parTransId="{7A88D7E2-47B3-4B48-80A4-DFFC67CB0EE1}" sibTransId="{F9937ECB-C75D-477A-A15F-23682B215237}"/>
    <dgm:cxn modelId="{9FF04073-5C17-47BA-8E3F-9D4BAF346BF0}" type="presOf" srcId="{EF221B46-8260-45D4-8A2F-2A5D876FE75E}" destId="{55B24D19-B10E-440C-B108-1B57E4488EF5}" srcOrd="0" destOrd="2" presId="urn:microsoft.com/office/officeart/2018/5/layout/CenteredIconLabelDescriptionList"/>
    <dgm:cxn modelId="{C79C0A75-5777-4CBE-B1A6-FA4D1C9866F6}" type="presOf" srcId="{4280A6E6-BA4D-4777-8F66-2A9178FEE950}" destId="{C0201269-6906-4A3F-87EF-A387D5A6B8EF}" srcOrd="0" destOrd="0" presId="urn:microsoft.com/office/officeart/2018/5/layout/CenteredIconLabelDescriptionList"/>
    <dgm:cxn modelId="{4AB22358-F5EA-4596-A024-D538A49884B3}" srcId="{5F161AD1-31CB-4F6A-97B0-2BF4EAA16885}" destId="{4280A6E6-BA4D-4777-8F66-2A9178FEE950}" srcOrd="1" destOrd="0" parTransId="{CB919B5A-3D66-4B59-822B-A0B6820B319F}" sibTransId="{E182109F-E089-4535-8A08-746B1976E8AC}"/>
    <dgm:cxn modelId="{B8353498-A671-41D6-A671-FB1BDDC0D19E}" srcId="{96058884-3410-42F8-B490-F9CB62400959}" destId="{EF221B46-8260-45D4-8A2F-2A5D876FE75E}" srcOrd="2" destOrd="0" parTransId="{80BFBBDE-1FDC-46CB-A09E-E8C83902D7F2}" sibTransId="{1AF4617F-10E1-41CD-93AD-81BA5A4162FA}"/>
    <dgm:cxn modelId="{5B9E68A6-85B3-42E7-B2DC-EDB3D7DD61F7}" type="presOf" srcId="{EF4EA46C-4691-4E89-8D46-5E640EFE655F}" destId="{55B24D19-B10E-440C-B108-1B57E4488EF5}" srcOrd="0" destOrd="0" presId="urn:microsoft.com/office/officeart/2018/5/layout/CenteredIconLabelDescriptionList"/>
    <dgm:cxn modelId="{0C2371AA-6621-4D19-A902-A96009502155}" srcId="{4280A6E6-BA4D-4777-8F66-2A9178FEE950}" destId="{212CC2B5-0568-45C0-A9D5-FDBA9F19BEC5}" srcOrd="0" destOrd="0" parTransId="{4C25B656-922E-4857-8BAE-0FD2B562547E}" sibTransId="{467BA65E-2B60-4B55-906B-25BC8B8009F3}"/>
    <dgm:cxn modelId="{9497D1B7-4A94-474E-B241-02495015BF41}" srcId="{96058884-3410-42F8-B490-F9CB62400959}" destId="{4F095604-1C77-4BF7-9E74-DFEB2C9D9136}" srcOrd="1" destOrd="0" parTransId="{2EE17765-DF09-4BEC-8C32-C4866190E462}" sibTransId="{2825E0B1-B91A-41F3-B78D-2197995284E5}"/>
    <dgm:cxn modelId="{C13F65B8-61E7-4026-98D2-06F817892BF0}" srcId="{96058884-3410-42F8-B490-F9CB62400959}" destId="{EF4EA46C-4691-4E89-8D46-5E640EFE655F}" srcOrd="0" destOrd="0" parTransId="{34F14C35-F559-4552-94CC-F087C2EB4E42}" sibTransId="{F1D1784C-8AAD-4AD2-B9D9-9CB3AF1E7447}"/>
    <dgm:cxn modelId="{85FFB7DF-E3F6-4B45-A437-57E00368CBAE}" type="presOf" srcId="{1CBDD119-D711-4DE8-AD6C-3D196A222F16}" destId="{28D4599C-4634-4740-B83F-611D76725276}" srcOrd="0" destOrd="0" presId="urn:microsoft.com/office/officeart/2018/5/layout/CenteredIconLabelDescriptionList"/>
    <dgm:cxn modelId="{4758B1E8-6D2E-4F85-BF4E-767CD910CA96}" srcId="{687FC55B-07F1-473D-8B8B-40263BECAA12}" destId="{1CBDD119-D711-4DE8-AD6C-3D196A222F16}" srcOrd="0" destOrd="0" parTransId="{E81B2659-675B-433A-8E37-C19E04B65ACB}" sibTransId="{6BA9584C-83E1-4ADA-B6CC-856F3031EC04}"/>
    <dgm:cxn modelId="{F73417F3-0997-4029-87FD-33C5D9ABB77B}" type="presOf" srcId="{687FC55B-07F1-473D-8B8B-40263BECAA12}" destId="{4062D238-A4CA-4BF2-AB56-BA338741CC08}" srcOrd="0" destOrd="0" presId="urn:microsoft.com/office/officeart/2018/5/layout/CenteredIconLabelDescriptionList"/>
    <dgm:cxn modelId="{86B9F6FB-F597-4EB6-9AE0-082B3AEF7942}" type="presOf" srcId="{96058884-3410-42F8-B490-F9CB62400959}" destId="{F7B3E633-52F8-4BB8-8326-EEAEEADDB876}" srcOrd="0" destOrd="0" presId="urn:microsoft.com/office/officeart/2018/5/layout/CenteredIconLabelDescriptionList"/>
    <dgm:cxn modelId="{1A81085B-F7C9-4F79-8FFE-145414556FBC}" type="presParOf" srcId="{1B728B01-712C-417E-899F-78D586ED7357}" destId="{24D5A9DB-9D3D-40BB-97CB-F9C8BECBFBEF}" srcOrd="0" destOrd="0" presId="urn:microsoft.com/office/officeart/2018/5/layout/CenteredIconLabelDescriptionList"/>
    <dgm:cxn modelId="{E0D87FD8-6578-44EA-A130-BDC65972C849}" type="presParOf" srcId="{24D5A9DB-9D3D-40BB-97CB-F9C8BECBFBEF}" destId="{B704FB4A-AFA5-4CEC-BDA6-8FB2F2971906}" srcOrd="0" destOrd="0" presId="urn:microsoft.com/office/officeart/2018/5/layout/CenteredIconLabelDescriptionList"/>
    <dgm:cxn modelId="{34205EA7-6372-489F-B832-AA96D117B6A4}" type="presParOf" srcId="{24D5A9DB-9D3D-40BB-97CB-F9C8BECBFBEF}" destId="{3CC64C55-4BFF-4E5F-A2D1-7F706189B91D}" srcOrd="1" destOrd="0" presId="urn:microsoft.com/office/officeart/2018/5/layout/CenteredIconLabelDescriptionList"/>
    <dgm:cxn modelId="{99CA8535-4AA4-4DFA-90E3-621F47524AF4}" type="presParOf" srcId="{24D5A9DB-9D3D-40BB-97CB-F9C8BECBFBEF}" destId="{F7B3E633-52F8-4BB8-8326-EEAEEADDB876}" srcOrd="2" destOrd="0" presId="urn:microsoft.com/office/officeart/2018/5/layout/CenteredIconLabelDescriptionList"/>
    <dgm:cxn modelId="{C8A5192C-A799-4811-8A43-4195730BAFA1}" type="presParOf" srcId="{24D5A9DB-9D3D-40BB-97CB-F9C8BECBFBEF}" destId="{6DC3637D-99A6-4948-9277-6DC0417EEBB2}" srcOrd="3" destOrd="0" presId="urn:microsoft.com/office/officeart/2018/5/layout/CenteredIconLabelDescriptionList"/>
    <dgm:cxn modelId="{6050A681-C2E9-4F08-A906-F149D92E825C}" type="presParOf" srcId="{24D5A9DB-9D3D-40BB-97CB-F9C8BECBFBEF}" destId="{55B24D19-B10E-440C-B108-1B57E4488EF5}" srcOrd="4" destOrd="0" presId="urn:microsoft.com/office/officeart/2018/5/layout/CenteredIconLabelDescriptionList"/>
    <dgm:cxn modelId="{7667A11F-BB14-4E0B-B9F4-80229FBDBD18}" type="presParOf" srcId="{1B728B01-712C-417E-899F-78D586ED7357}" destId="{B9007371-2130-418F-AD66-B486093D3A07}" srcOrd="1" destOrd="0" presId="urn:microsoft.com/office/officeart/2018/5/layout/CenteredIconLabelDescriptionList"/>
    <dgm:cxn modelId="{B22A20E9-FE52-4DE2-B70F-C03BDDD84CF2}" type="presParOf" srcId="{1B728B01-712C-417E-899F-78D586ED7357}" destId="{B8045BAB-DC0E-4D21-90E3-553DEFBAE865}" srcOrd="2" destOrd="0" presId="urn:microsoft.com/office/officeart/2018/5/layout/CenteredIconLabelDescriptionList"/>
    <dgm:cxn modelId="{36D85A95-8FD7-4F6F-9BB0-A5024463E8E2}" type="presParOf" srcId="{B8045BAB-DC0E-4D21-90E3-553DEFBAE865}" destId="{68D7AC23-AF76-4E02-9719-CB0E0CA4479D}" srcOrd="0" destOrd="0" presId="urn:microsoft.com/office/officeart/2018/5/layout/CenteredIconLabelDescriptionList"/>
    <dgm:cxn modelId="{5F859FB3-2CC0-4303-8948-375BAFF34335}" type="presParOf" srcId="{B8045BAB-DC0E-4D21-90E3-553DEFBAE865}" destId="{2EA28A34-0732-4456-AF62-9902DA90ECE1}" srcOrd="1" destOrd="0" presId="urn:microsoft.com/office/officeart/2018/5/layout/CenteredIconLabelDescriptionList"/>
    <dgm:cxn modelId="{4F39A709-3277-4A86-BBCE-2BAEE93ED25C}" type="presParOf" srcId="{B8045BAB-DC0E-4D21-90E3-553DEFBAE865}" destId="{C0201269-6906-4A3F-87EF-A387D5A6B8EF}" srcOrd="2" destOrd="0" presId="urn:microsoft.com/office/officeart/2018/5/layout/CenteredIconLabelDescriptionList"/>
    <dgm:cxn modelId="{01309116-8103-4C8D-A945-795BE9D03843}" type="presParOf" srcId="{B8045BAB-DC0E-4D21-90E3-553DEFBAE865}" destId="{A55D157B-35EA-46AA-960E-19511E561D76}" srcOrd="3" destOrd="0" presId="urn:microsoft.com/office/officeart/2018/5/layout/CenteredIconLabelDescriptionList"/>
    <dgm:cxn modelId="{6A4C230D-694F-49C6-8839-69FB00CD0929}" type="presParOf" srcId="{B8045BAB-DC0E-4D21-90E3-553DEFBAE865}" destId="{87C7798C-9491-47FB-96AF-447D1F8AA46C}" srcOrd="4" destOrd="0" presId="urn:microsoft.com/office/officeart/2018/5/layout/CenteredIconLabelDescriptionList"/>
    <dgm:cxn modelId="{8B347B0E-8EAE-433E-84AE-3C3F2E2E033D}" type="presParOf" srcId="{1B728B01-712C-417E-899F-78D586ED7357}" destId="{07400341-6348-415C-A368-02B3A3395A8D}" srcOrd="3" destOrd="0" presId="urn:microsoft.com/office/officeart/2018/5/layout/CenteredIconLabelDescriptionList"/>
    <dgm:cxn modelId="{25D0AC61-FF47-472C-AB14-8A8D924BD379}" type="presParOf" srcId="{1B728B01-712C-417E-899F-78D586ED7357}" destId="{BA16539C-EA15-4D50-9FAA-B2A00AB9AC28}" srcOrd="4" destOrd="0" presId="urn:microsoft.com/office/officeart/2018/5/layout/CenteredIconLabelDescriptionList"/>
    <dgm:cxn modelId="{1B9D1350-87C5-405C-8D3D-A21A5F522452}" type="presParOf" srcId="{BA16539C-EA15-4D50-9FAA-B2A00AB9AC28}" destId="{51CB2870-06C8-4736-B2CD-EF24D41CE52B}" srcOrd="0" destOrd="0" presId="urn:microsoft.com/office/officeart/2018/5/layout/CenteredIconLabelDescriptionList"/>
    <dgm:cxn modelId="{8D145725-60D6-490E-BC9A-E67E129D511D}" type="presParOf" srcId="{BA16539C-EA15-4D50-9FAA-B2A00AB9AC28}" destId="{39DC7E89-A00F-41C0-BBE3-22FBA3526286}" srcOrd="1" destOrd="0" presId="urn:microsoft.com/office/officeart/2018/5/layout/CenteredIconLabelDescriptionList"/>
    <dgm:cxn modelId="{2E2C7F37-0961-4E74-8EEC-5B36E40DFEC0}" type="presParOf" srcId="{BA16539C-EA15-4D50-9FAA-B2A00AB9AC28}" destId="{4062D238-A4CA-4BF2-AB56-BA338741CC08}" srcOrd="2" destOrd="0" presId="urn:microsoft.com/office/officeart/2018/5/layout/CenteredIconLabelDescriptionList"/>
    <dgm:cxn modelId="{36A1B9F4-8880-4CC2-9FE0-0943637ABD32}" type="presParOf" srcId="{BA16539C-EA15-4D50-9FAA-B2A00AB9AC28}" destId="{07585DBC-484A-45A2-A301-91529ADE2FEC}" srcOrd="3" destOrd="0" presId="urn:microsoft.com/office/officeart/2018/5/layout/CenteredIconLabelDescriptionList"/>
    <dgm:cxn modelId="{5C83EDC7-C4D7-4DFE-98CF-C72A4C8312BA}" type="presParOf" srcId="{BA16539C-EA15-4D50-9FAA-B2A00AB9AC28}" destId="{28D4599C-4634-4740-B83F-611D767252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CF731-8D09-4660-A324-CA1402B2D94D}">
      <dsp:nvSpPr>
        <dsp:cNvPr id="0" name=""/>
        <dsp:cNvSpPr/>
      </dsp:nvSpPr>
      <dsp:spPr>
        <a:xfrm>
          <a:off x="3947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D04C1-C02C-4E4B-8961-1D896913BA32}">
      <dsp:nvSpPr>
        <dsp:cNvPr id="0" name=""/>
        <dsp:cNvSpPr/>
      </dsp:nvSpPr>
      <dsp:spPr>
        <a:xfrm>
          <a:off x="3947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Coordinamento moduli Maven</a:t>
          </a:r>
        </a:p>
      </dsp:txBody>
      <dsp:txXfrm>
        <a:off x="3947" y="1627599"/>
        <a:ext cx="1685390" cy="621528"/>
      </dsp:txXfrm>
    </dsp:sp>
    <dsp:sp modelId="{9E403EA2-50CC-40F0-8C5B-34A50B8CED0A}">
      <dsp:nvSpPr>
        <dsp:cNvPr id="0" name=""/>
        <dsp:cNvSpPr/>
      </dsp:nvSpPr>
      <dsp:spPr>
        <a:xfrm>
          <a:off x="3947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Configurazione pom.xml</a:t>
          </a:r>
          <a:endParaRPr lang="en-US" sz="1100" kern="1200"/>
        </a:p>
      </dsp:txBody>
      <dsp:txXfrm>
        <a:off x="3947" y="2282359"/>
        <a:ext cx="1685390" cy="345474"/>
      </dsp:txXfrm>
    </dsp:sp>
    <dsp:sp modelId="{24EF038E-80E3-4835-ACBB-38888982A7C4}">
      <dsp:nvSpPr>
        <dsp:cNvPr id="0" name=""/>
        <dsp:cNvSpPr/>
      </dsp:nvSpPr>
      <dsp:spPr>
        <a:xfrm>
          <a:off x="1984281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936B3-D518-4D38-B1E5-6E7D61385305}">
      <dsp:nvSpPr>
        <dsp:cNvPr id="0" name=""/>
        <dsp:cNvSpPr/>
      </dsp:nvSpPr>
      <dsp:spPr>
        <a:xfrm>
          <a:off x="1984281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Comprensione di Spring Boot per il data base</a:t>
          </a:r>
          <a:endParaRPr lang="en-US" sz="1400" kern="1200"/>
        </a:p>
      </dsp:txBody>
      <dsp:txXfrm>
        <a:off x="1984281" y="1627599"/>
        <a:ext cx="1685390" cy="621528"/>
      </dsp:txXfrm>
    </dsp:sp>
    <dsp:sp modelId="{894E2B9A-C3F5-418C-9701-E1D6C7750A20}">
      <dsp:nvSpPr>
        <dsp:cNvPr id="0" name=""/>
        <dsp:cNvSpPr/>
      </dsp:nvSpPr>
      <dsp:spPr>
        <a:xfrm>
          <a:off x="1984281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Separazione livelli (dominio, service, data)</a:t>
          </a:r>
          <a:endParaRPr lang="en-US" sz="1100" kern="1200"/>
        </a:p>
      </dsp:txBody>
      <dsp:txXfrm>
        <a:off x="1984281" y="2282359"/>
        <a:ext cx="1685390" cy="345474"/>
      </dsp:txXfrm>
    </dsp:sp>
    <dsp:sp modelId="{FB3B0B42-A912-4E99-B57E-E84FA21BD61A}">
      <dsp:nvSpPr>
        <dsp:cNvPr id="0" name=""/>
        <dsp:cNvSpPr/>
      </dsp:nvSpPr>
      <dsp:spPr>
        <a:xfrm>
          <a:off x="3964615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E8C2-9DC5-4484-ADB2-120E876C1F9B}">
      <dsp:nvSpPr>
        <dsp:cNvPr id="0" name=""/>
        <dsp:cNvSpPr/>
      </dsp:nvSpPr>
      <dsp:spPr>
        <a:xfrm>
          <a:off x="3964615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Function decomposition</a:t>
          </a:r>
          <a:endParaRPr lang="en-US" sz="1400" kern="1200"/>
        </a:p>
      </dsp:txBody>
      <dsp:txXfrm>
        <a:off x="3964615" y="1627599"/>
        <a:ext cx="1685390" cy="621528"/>
      </dsp:txXfrm>
    </dsp:sp>
    <dsp:sp modelId="{36B0428A-836C-4E59-91D1-D820E0DBB003}">
      <dsp:nvSpPr>
        <dsp:cNvPr id="0" name=""/>
        <dsp:cNvSpPr/>
      </dsp:nvSpPr>
      <dsp:spPr>
        <a:xfrm>
          <a:off x="3964615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(dominio, service, data)</a:t>
          </a:r>
          <a:endParaRPr lang="en-US" sz="1100" kern="1200"/>
        </a:p>
      </dsp:txBody>
      <dsp:txXfrm>
        <a:off x="3964615" y="2282359"/>
        <a:ext cx="1685390" cy="345474"/>
      </dsp:txXfrm>
    </dsp:sp>
    <dsp:sp modelId="{331B2BEB-EC41-47C4-8721-7598C26CEFFF}">
      <dsp:nvSpPr>
        <dsp:cNvPr id="0" name=""/>
        <dsp:cNvSpPr/>
      </dsp:nvSpPr>
      <dsp:spPr>
        <a:xfrm>
          <a:off x="5944949" y="966265"/>
          <a:ext cx="589886" cy="589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D1268-C12F-4819-90C9-731C23CB031F}">
      <dsp:nvSpPr>
        <dsp:cNvPr id="0" name=""/>
        <dsp:cNvSpPr/>
      </dsp:nvSpPr>
      <dsp:spPr>
        <a:xfrm>
          <a:off x="5944949" y="1627599"/>
          <a:ext cx="1685390" cy="621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Sviluppare la GUI</a:t>
          </a:r>
          <a:endParaRPr lang="en-US" sz="1400" kern="1200"/>
        </a:p>
      </dsp:txBody>
      <dsp:txXfrm>
        <a:off x="5944949" y="1627599"/>
        <a:ext cx="1685390" cy="621528"/>
      </dsp:txXfrm>
    </dsp:sp>
    <dsp:sp modelId="{BBBB01C6-67C2-4001-8CC8-BDA101E353C6}">
      <dsp:nvSpPr>
        <dsp:cNvPr id="0" name=""/>
        <dsp:cNvSpPr/>
      </dsp:nvSpPr>
      <dsp:spPr>
        <a:xfrm>
          <a:off x="5944949" y="2282359"/>
          <a:ext cx="1685390" cy="34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Comprensione e gestione MVC</a:t>
          </a:r>
          <a:endParaRPr lang="en-US" sz="1100" kern="1200"/>
        </a:p>
      </dsp:txBody>
      <dsp:txXfrm>
        <a:off x="5944949" y="2282359"/>
        <a:ext cx="1685390" cy="3454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32DC2-577D-457E-A5B4-DEF9ED4A6F05}">
      <dsp:nvSpPr>
        <dsp:cNvPr id="0" name=""/>
        <dsp:cNvSpPr/>
      </dsp:nvSpPr>
      <dsp:spPr>
        <a:xfrm>
          <a:off x="0" y="435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EB8E-7422-4FD2-BA7F-E68B07CF0B09}">
      <dsp:nvSpPr>
        <dsp:cNvPr id="0" name=""/>
        <dsp:cNvSpPr/>
      </dsp:nvSpPr>
      <dsp:spPr>
        <a:xfrm>
          <a:off x="308287" y="229740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67ED-406A-422E-B008-1F03587E7AB7}">
      <dsp:nvSpPr>
        <dsp:cNvPr id="0" name=""/>
        <dsp:cNvSpPr/>
      </dsp:nvSpPr>
      <dsp:spPr>
        <a:xfrm>
          <a:off x="1177098" y="435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JUnit – Unit Test</a:t>
          </a:r>
        </a:p>
      </dsp:txBody>
      <dsp:txXfrm>
        <a:off x="1177098" y="435"/>
        <a:ext cx="6051926" cy="1019132"/>
      </dsp:txXfrm>
    </dsp:sp>
    <dsp:sp modelId="{FAB3CCD2-F088-44FF-BA3F-93C5458A08D0}">
      <dsp:nvSpPr>
        <dsp:cNvPr id="0" name=""/>
        <dsp:cNvSpPr/>
      </dsp:nvSpPr>
      <dsp:spPr>
        <a:xfrm>
          <a:off x="0" y="1274351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E9603-83F2-401C-B14B-4305DCE69C07}">
      <dsp:nvSpPr>
        <dsp:cNvPr id="0" name=""/>
        <dsp:cNvSpPr/>
      </dsp:nvSpPr>
      <dsp:spPr>
        <a:xfrm>
          <a:off x="308287" y="1503656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F5F8B-66EA-40C3-8183-18905DFC699B}">
      <dsp:nvSpPr>
        <dsp:cNvPr id="0" name=""/>
        <dsp:cNvSpPr/>
      </dsp:nvSpPr>
      <dsp:spPr>
        <a:xfrm>
          <a:off x="1177098" y="1274351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SpringBootTest</a:t>
          </a:r>
          <a:r>
            <a:rPr lang="en-US" sz="2500" kern="1200" dirty="0"/>
            <a:t> – Integration Test</a:t>
          </a:r>
        </a:p>
      </dsp:txBody>
      <dsp:txXfrm>
        <a:off x="1177098" y="1274351"/>
        <a:ext cx="6051926" cy="1019132"/>
      </dsp:txXfrm>
    </dsp:sp>
    <dsp:sp modelId="{80A52C75-7589-4AC4-AA75-CB79F1811529}">
      <dsp:nvSpPr>
        <dsp:cNvPr id="0" name=""/>
        <dsp:cNvSpPr/>
      </dsp:nvSpPr>
      <dsp:spPr>
        <a:xfrm>
          <a:off x="0" y="2528292"/>
          <a:ext cx="7229025" cy="10191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89F6-723A-4AD1-903C-F38C45D56429}">
      <dsp:nvSpPr>
        <dsp:cNvPr id="0" name=""/>
        <dsp:cNvSpPr/>
      </dsp:nvSpPr>
      <dsp:spPr>
        <a:xfrm>
          <a:off x="308287" y="2777572"/>
          <a:ext cx="560523" cy="56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4A883-A0CC-4787-B3D1-5514DAEAE153}">
      <dsp:nvSpPr>
        <dsp:cNvPr id="0" name=""/>
        <dsp:cNvSpPr/>
      </dsp:nvSpPr>
      <dsp:spPr>
        <a:xfrm>
          <a:off x="1177098" y="2548267"/>
          <a:ext cx="6051926" cy="101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8" tIns="107858" rIns="107858" bIns="1078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Mockito – Mocking delle </a:t>
          </a:r>
          <a:r>
            <a:rPr lang="en-US" sz="2500" kern="1200" dirty="0" err="1"/>
            <a:t>dipendenze</a:t>
          </a:r>
          <a:endParaRPr lang="en-US" sz="2500" kern="1200" dirty="0"/>
        </a:p>
      </dsp:txBody>
      <dsp:txXfrm>
        <a:off x="1177098" y="2548267"/>
        <a:ext cx="6051926" cy="10191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62502-16FA-4B01-B069-061B8E313DF2}">
      <dsp:nvSpPr>
        <dsp:cNvPr id="0" name=""/>
        <dsp:cNvSpPr/>
      </dsp:nvSpPr>
      <dsp:spPr>
        <a:xfrm>
          <a:off x="0" y="358901"/>
          <a:ext cx="4691063" cy="4691063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A53D7-DD6B-4975-8426-3C87104AE30D}">
      <dsp:nvSpPr>
        <dsp:cNvPr id="0" name=""/>
        <dsp:cNvSpPr/>
      </dsp:nvSpPr>
      <dsp:spPr>
        <a:xfrm>
          <a:off x="445650" y="804551"/>
          <a:ext cx="1829514" cy="18295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Code Coverage </a:t>
          </a:r>
          <a:r>
            <a:rPr lang="en-US" sz="2300" kern="1200" dirty="0" err="1"/>
            <a:t>complessiva</a:t>
          </a:r>
          <a:r>
            <a:rPr lang="en-US" sz="2300" kern="1200" dirty="0"/>
            <a:t>: </a:t>
          </a:r>
          <a:r>
            <a:rPr lang="en-US" sz="2300" b="1" i="1" kern="1200" dirty="0"/>
            <a:t>82,3%</a:t>
          </a:r>
        </a:p>
      </dsp:txBody>
      <dsp:txXfrm>
        <a:off x="534960" y="893861"/>
        <a:ext cx="1650894" cy="1650894"/>
      </dsp:txXfrm>
    </dsp:sp>
    <dsp:sp modelId="{5244FA40-D06A-4E9D-80BD-90A1AD6A8B11}">
      <dsp:nvSpPr>
        <dsp:cNvPr id="0" name=""/>
        <dsp:cNvSpPr/>
      </dsp:nvSpPr>
      <dsp:spPr>
        <a:xfrm>
          <a:off x="2415897" y="804551"/>
          <a:ext cx="1829514" cy="1829514"/>
        </a:xfrm>
        <a:prstGeom prst="roundRect">
          <a:avLst/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</a:t>
          </a:r>
          <a:r>
            <a:rPr lang="en-US" sz="2300" b="1" i="1" kern="1200" dirty="0"/>
            <a:t>16.597 </a:t>
          </a:r>
          <a:r>
            <a:rPr lang="en-US" sz="2300" kern="1200" dirty="0" err="1"/>
            <a:t>istruzioni</a:t>
          </a:r>
          <a:r>
            <a:rPr lang="en-US" sz="2300" kern="1200" dirty="0"/>
            <a:t> </a:t>
          </a:r>
          <a:r>
            <a:rPr lang="en-US" sz="2300" kern="1200" dirty="0" err="1"/>
            <a:t>coperte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u="sng" kern="1200" dirty="0"/>
            <a:t>20.160</a:t>
          </a:r>
        </a:p>
      </dsp:txBody>
      <dsp:txXfrm>
        <a:off x="2505207" y="893861"/>
        <a:ext cx="1650894" cy="1650894"/>
      </dsp:txXfrm>
    </dsp:sp>
    <dsp:sp modelId="{F38FCDCD-6137-4A1D-B38C-040965961DD3}">
      <dsp:nvSpPr>
        <dsp:cNvPr id="0" name=""/>
        <dsp:cNvSpPr/>
      </dsp:nvSpPr>
      <dsp:spPr>
        <a:xfrm>
          <a:off x="445650" y="2774798"/>
          <a:ext cx="1829514" cy="1829514"/>
        </a:xfrm>
        <a:prstGeom prst="roundRect">
          <a:avLst/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✔ Test </a:t>
          </a:r>
          <a:r>
            <a:rPr lang="en-US" sz="2300" kern="1200" dirty="0" err="1"/>
            <a:t>distribuiti</a:t>
          </a:r>
          <a:r>
            <a:rPr lang="en-US" sz="2300" kern="1200" dirty="0"/>
            <a:t> </a:t>
          </a:r>
          <a:r>
            <a:rPr lang="en-US" sz="2300" kern="1200" dirty="0" err="1"/>
            <a:t>su</a:t>
          </a:r>
          <a:r>
            <a:rPr lang="en-US" sz="2300" kern="1200" dirty="0"/>
            <a:t> </a:t>
          </a:r>
          <a:r>
            <a:rPr lang="en-US" sz="2300" kern="1200" dirty="0" err="1"/>
            <a:t>più</a:t>
          </a:r>
          <a:r>
            <a:rPr lang="en-US" sz="2300" kern="1200" dirty="0"/>
            <a:t> layer</a:t>
          </a:r>
        </a:p>
      </dsp:txBody>
      <dsp:txXfrm>
        <a:off x="534960" y="2864108"/>
        <a:ext cx="1650894" cy="1650894"/>
      </dsp:txXfrm>
    </dsp:sp>
    <dsp:sp modelId="{0FB68568-9D84-4196-AD55-328C4408D743}">
      <dsp:nvSpPr>
        <dsp:cNvPr id="0" name=""/>
        <dsp:cNvSpPr/>
      </dsp:nvSpPr>
      <dsp:spPr>
        <a:xfrm>
          <a:off x="2415897" y="2774798"/>
          <a:ext cx="1829514" cy="1829514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✔ Stabilità garantita sulle parti core</a:t>
          </a:r>
        </a:p>
      </dsp:txBody>
      <dsp:txXfrm>
        <a:off x="2505207" y="2864108"/>
        <a:ext cx="1650894" cy="16508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E492F-B704-473D-B018-3AEA744A9D00}">
      <dsp:nvSpPr>
        <dsp:cNvPr id="0" name=""/>
        <dsp:cNvSpPr/>
      </dsp:nvSpPr>
      <dsp:spPr>
        <a:xfrm>
          <a:off x="0" y="415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E3470-5CDF-4881-B29B-186C5ECC9515}">
      <dsp:nvSpPr>
        <dsp:cNvPr id="0" name=""/>
        <dsp:cNvSpPr/>
      </dsp:nvSpPr>
      <dsp:spPr>
        <a:xfrm>
          <a:off x="267739" y="203300"/>
          <a:ext cx="486798" cy="48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30831-E919-43A1-A72E-C4920215098D}">
      <dsp:nvSpPr>
        <dsp:cNvPr id="0" name=""/>
        <dsp:cNvSpPr/>
      </dsp:nvSpPr>
      <dsp:spPr>
        <a:xfrm>
          <a:off x="1022276" y="415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Complessità</a:t>
          </a:r>
          <a:r>
            <a:rPr lang="en-US" sz="1900" kern="1200" dirty="0"/>
            <a:t> </a:t>
          </a:r>
          <a:r>
            <a:rPr lang="en-US" sz="1900" kern="1200" dirty="0" err="1"/>
            <a:t>crescente</a:t>
          </a:r>
          <a:r>
            <a:rPr lang="en-US" sz="1900" kern="1200" dirty="0"/>
            <a:t> </a:t>
          </a:r>
          <a:r>
            <a:rPr lang="en-US" sz="1900" kern="1200" dirty="0" err="1"/>
            <a:t>nella</a:t>
          </a:r>
          <a:r>
            <a:rPr lang="en-US" sz="1900" kern="1200" dirty="0"/>
            <a:t> </a:t>
          </a:r>
          <a:r>
            <a:rPr lang="en-US" sz="1900" kern="1200" dirty="0" err="1"/>
            <a:t>gestione</a:t>
          </a:r>
          <a:r>
            <a:rPr lang="en-US" sz="1900" kern="1200" dirty="0"/>
            <a:t> CSV</a:t>
          </a:r>
        </a:p>
      </dsp:txBody>
      <dsp:txXfrm>
        <a:off x="1022276" y="4155"/>
        <a:ext cx="4476691" cy="885088"/>
      </dsp:txXfrm>
    </dsp:sp>
    <dsp:sp modelId="{FFF2AE42-A9F5-4831-8978-9403A7971412}">
      <dsp:nvSpPr>
        <dsp:cNvPr id="0" name=""/>
        <dsp:cNvSpPr/>
      </dsp:nvSpPr>
      <dsp:spPr>
        <a:xfrm>
          <a:off x="0" y="111051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8C6D1-FBA1-47B5-8F84-14F52469FF98}">
      <dsp:nvSpPr>
        <dsp:cNvPr id="0" name=""/>
        <dsp:cNvSpPr/>
      </dsp:nvSpPr>
      <dsp:spPr>
        <a:xfrm>
          <a:off x="267739" y="1309660"/>
          <a:ext cx="486798" cy="48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FA8EF-A5B5-49A4-A5C4-60960BC6D7A5}">
      <dsp:nvSpPr>
        <dsp:cNvPr id="0" name=""/>
        <dsp:cNvSpPr/>
      </dsp:nvSpPr>
      <dsp:spPr>
        <a:xfrm>
          <a:off x="1022276" y="111051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logica</a:t>
          </a:r>
          <a:r>
            <a:rPr lang="en-US" sz="1900" kern="1200" dirty="0"/>
            <a:t> separata dal DB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articolati</a:t>
          </a:r>
          <a:endParaRPr lang="en-US" sz="1900" kern="1200" dirty="0"/>
        </a:p>
      </dsp:txBody>
      <dsp:txXfrm>
        <a:off x="1022276" y="1110515"/>
        <a:ext cx="4476691" cy="885088"/>
      </dsp:txXfrm>
    </dsp:sp>
    <dsp:sp modelId="{BE1936B2-AADB-4421-A247-C61709C9DA93}">
      <dsp:nvSpPr>
        <dsp:cNvPr id="0" name=""/>
        <dsp:cNvSpPr/>
      </dsp:nvSpPr>
      <dsp:spPr>
        <a:xfrm>
          <a:off x="0" y="2216875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8EFA9-0003-42B9-91E3-243E6CE7CE54}">
      <dsp:nvSpPr>
        <dsp:cNvPr id="0" name=""/>
        <dsp:cNvSpPr/>
      </dsp:nvSpPr>
      <dsp:spPr>
        <a:xfrm>
          <a:off x="267739" y="2416020"/>
          <a:ext cx="486798" cy="48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3FE0B-B085-4DC7-ABFE-8C030B5D06AB}">
      <dsp:nvSpPr>
        <dsp:cNvPr id="0" name=""/>
        <dsp:cNvSpPr/>
      </dsp:nvSpPr>
      <dsp:spPr>
        <a:xfrm>
          <a:off x="1022276" y="2216875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GUI non testata (</a:t>
          </a:r>
          <a:r>
            <a:rPr lang="en-US" sz="1900" kern="1200" dirty="0" err="1"/>
            <a:t>vincoli</a:t>
          </a:r>
          <a:r>
            <a:rPr lang="en-US" sz="1900" kern="1200" dirty="0"/>
            <a:t> di tempo)</a:t>
          </a:r>
        </a:p>
      </dsp:txBody>
      <dsp:txXfrm>
        <a:off x="1022276" y="2216875"/>
        <a:ext cx="4476691" cy="885088"/>
      </dsp:txXfrm>
    </dsp:sp>
    <dsp:sp modelId="{A46FF63B-9EB7-410E-808D-6B7384ABEF00}">
      <dsp:nvSpPr>
        <dsp:cNvPr id="0" name=""/>
        <dsp:cNvSpPr/>
      </dsp:nvSpPr>
      <dsp:spPr>
        <a:xfrm>
          <a:off x="0" y="332323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8D47E-94E2-473F-BD1D-B8F362D63DAB}">
      <dsp:nvSpPr>
        <dsp:cNvPr id="0" name=""/>
        <dsp:cNvSpPr/>
      </dsp:nvSpPr>
      <dsp:spPr>
        <a:xfrm>
          <a:off x="267739" y="3522381"/>
          <a:ext cx="486798" cy="48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50828-BF02-470A-84E1-69C37C3C01F2}">
      <dsp:nvSpPr>
        <dsp:cNvPr id="0" name=""/>
        <dsp:cNvSpPr/>
      </dsp:nvSpPr>
      <dsp:spPr>
        <a:xfrm>
          <a:off x="1022276" y="332323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Supporto</a:t>
          </a:r>
          <a:r>
            <a:rPr lang="en-US" sz="1900" kern="1200" dirty="0"/>
            <a:t> AI </a:t>
          </a:r>
          <a:r>
            <a:rPr lang="en-US" sz="1900" kern="1200" dirty="0" err="1"/>
            <a:t>su</a:t>
          </a:r>
          <a:r>
            <a:rPr lang="en-US" sz="1900" kern="1200" dirty="0"/>
            <a:t> </a:t>
          </a:r>
          <a:r>
            <a:rPr lang="en-US" sz="1900" kern="1200" dirty="0" err="1"/>
            <a:t>oltre</a:t>
          </a:r>
          <a:r>
            <a:rPr lang="en-US" sz="1900" kern="1200" dirty="0"/>
            <a:t> il 50% </a:t>
          </a:r>
          <a:r>
            <a:rPr lang="en-US" sz="1900" kern="1200" dirty="0" err="1"/>
            <a:t>dei</a:t>
          </a:r>
          <a:r>
            <a:rPr lang="en-US" sz="1900" kern="1200" dirty="0"/>
            <a:t> test </a:t>
          </a:r>
          <a:r>
            <a:rPr lang="en-US" sz="1900" kern="1200" dirty="0" err="1"/>
            <a:t>più</a:t>
          </a:r>
          <a:r>
            <a:rPr lang="en-US" sz="1900" kern="1200" dirty="0"/>
            <a:t> </a:t>
          </a:r>
          <a:r>
            <a:rPr lang="en-US" sz="1900" kern="1200" dirty="0" err="1"/>
            <a:t>complessi</a:t>
          </a:r>
          <a:endParaRPr lang="en-US" sz="1900" kern="1200" dirty="0"/>
        </a:p>
      </dsp:txBody>
      <dsp:txXfrm>
        <a:off x="1022276" y="3323236"/>
        <a:ext cx="4476691" cy="885088"/>
      </dsp:txXfrm>
    </dsp:sp>
    <dsp:sp modelId="{EE6AD04E-8A3D-401D-A67D-BF9EDB53B46E}">
      <dsp:nvSpPr>
        <dsp:cNvPr id="0" name=""/>
        <dsp:cNvSpPr/>
      </dsp:nvSpPr>
      <dsp:spPr>
        <a:xfrm>
          <a:off x="0" y="4429596"/>
          <a:ext cx="5498968" cy="88508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7FCD6-7759-40B5-96C6-33913C06C6EB}">
      <dsp:nvSpPr>
        <dsp:cNvPr id="0" name=""/>
        <dsp:cNvSpPr/>
      </dsp:nvSpPr>
      <dsp:spPr>
        <a:xfrm>
          <a:off x="267739" y="4628741"/>
          <a:ext cx="486798" cy="486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9C471-4CB2-4B59-8CE6-5A8ED43048CC}">
      <dsp:nvSpPr>
        <dsp:cNvPr id="0" name=""/>
        <dsp:cNvSpPr/>
      </dsp:nvSpPr>
      <dsp:spPr>
        <a:xfrm>
          <a:off x="1022276" y="4429596"/>
          <a:ext cx="4476691" cy="88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2" tIns="93672" rIns="93672" bIns="936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AI </a:t>
          </a:r>
          <a:r>
            <a:rPr lang="en-US" sz="1900" kern="1200" dirty="0" err="1"/>
            <a:t>revisionati</a:t>
          </a:r>
          <a:r>
            <a:rPr lang="en-US" sz="1900" kern="1200" dirty="0"/>
            <a:t> e </a:t>
          </a:r>
          <a:r>
            <a:rPr lang="en-US" sz="1900" kern="1200" dirty="0" err="1"/>
            <a:t>validati</a:t>
          </a:r>
          <a:r>
            <a:rPr lang="en-US" sz="1900" kern="1200" dirty="0"/>
            <a:t> dal team</a:t>
          </a:r>
        </a:p>
      </dsp:txBody>
      <dsp:txXfrm>
        <a:off x="1022276" y="4429596"/>
        <a:ext cx="4476691" cy="8850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978AD-1882-4E29-9D92-A98037171DEC}">
      <dsp:nvSpPr>
        <dsp:cNvPr id="0" name=""/>
        <dsp:cNvSpPr/>
      </dsp:nvSpPr>
      <dsp:spPr>
        <a:xfrm>
          <a:off x="2316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AD57C-9752-453B-B96D-B5982D5444CE}">
      <dsp:nvSpPr>
        <dsp:cNvPr id="0" name=""/>
        <dsp:cNvSpPr/>
      </dsp:nvSpPr>
      <dsp:spPr>
        <a:xfrm>
          <a:off x="18611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Vibe coding intelligente</a:t>
          </a:r>
          <a:endParaRPr lang="en-US" sz="1900" kern="1200"/>
        </a:p>
      </dsp:txBody>
      <dsp:txXfrm>
        <a:off x="216885" y="1654413"/>
        <a:ext cx="1592688" cy="988898"/>
      </dsp:txXfrm>
    </dsp:sp>
    <dsp:sp modelId="{2289DB62-A2DC-47A9-9927-593CC6390BE4}">
      <dsp:nvSpPr>
        <dsp:cNvPr id="0" name=""/>
        <dsp:cNvSpPr/>
      </dsp:nvSpPr>
      <dsp:spPr>
        <a:xfrm>
          <a:off x="2024141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1254A-0E9A-4FD9-987F-F1CBB34AC1DB}">
      <dsp:nvSpPr>
        <dsp:cNvPr id="0" name=""/>
        <dsp:cNvSpPr/>
      </dsp:nvSpPr>
      <dsp:spPr>
        <a:xfrm>
          <a:off x="220794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Prodotto funzionante</a:t>
          </a:r>
          <a:endParaRPr lang="en-US" sz="1900" kern="1200"/>
        </a:p>
      </dsp:txBody>
      <dsp:txXfrm>
        <a:off x="2238710" y="1654413"/>
        <a:ext cx="1592688" cy="988898"/>
      </dsp:txXfrm>
    </dsp:sp>
    <dsp:sp modelId="{D1F07B68-632A-4990-8327-A1A868506603}">
      <dsp:nvSpPr>
        <dsp:cNvPr id="0" name=""/>
        <dsp:cNvSpPr/>
      </dsp:nvSpPr>
      <dsp:spPr>
        <a:xfrm>
          <a:off x="4045967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C9542-DDA0-4565-8777-D9AC698AE2DC}">
      <dsp:nvSpPr>
        <dsp:cNvPr id="0" name=""/>
        <dsp:cNvSpPr/>
      </dsp:nvSpPr>
      <dsp:spPr>
        <a:xfrm>
          <a:off x="4229769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Errori</a:t>
          </a:r>
          <a:endParaRPr lang="en-US" sz="1900" kern="1200"/>
        </a:p>
      </dsp:txBody>
      <dsp:txXfrm>
        <a:off x="4260535" y="1654413"/>
        <a:ext cx="1592688" cy="988898"/>
      </dsp:txXfrm>
    </dsp:sp>
    <dsp:sp modelId="{B3C5290A-E535-4019-B158-01A56A5BE293}">
      <dsp:nvSpPr>
        <dsp:cNvPr id="0" name=""/>
        <dsp:cNvSpPr/>
      </dsp:nvSpPr>
      <dsp:spPr>
        <a:xfrm>
          <a:off x="6067792" y="1449034"/>
          <a:ext cx="1654220" cy="105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ECBE-3FA4-4504-A949-E1DC95E541BD}">
      <dsp:nvSpPr>
        <dsp:cNvPr id="0" name=""/>
        <dsp:cNvSpPr/>
      </dsp:nvSpPr>
      <dsp:spPr>
        <a:xfrm>
          <a:off x="6251594" y="1623647"/>
          <a:ext cx="1654220" cy="105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Manutenzione </a:t>
          </a:r>
          <a:endParaRPr lang="en-US" sz="1900" kern="1200"/>
        </a:p>
      </dsp:txBody>
      <dsp:txXfrm>
        <a:off x="6282360" y="1654413"/>
        <a:ext cx="1592688" cy="988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032CA-8E6C-470E-8B66-067A9573AC52}">
      <dsp:nvSpPr>
        <dsp:cNvPr id="0" name=""/>
        <dsp:cNvSpPr/>
      </dsp:nvSpPr>
      <dsp:spPr>
        <a:xfrm>
          <a:off x="0" y="3245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6C53A-6C37-47EA-A8D8-BF9C8646A622}">
      <dsp:nvSpPr>
        <dsp:cNvPr id="0" name=""/>
        <dsp:cNvSpPr/>
      </dsp:nvSpPr>
      <dsp:spPr>
        <a:xfrm>
          <a:off x="228474" y="173184"/>
          <a:ext cx="415407" cy="4154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8C32A-00AE-43AE-B77C-B1D5C601FF82}">
      <dsp:nvSpPr>
        <dsp:cNvPr id="0" name=""/>
        <dsp:cNvSpPr/>
      </dsp:nvSpPr>
      <dsp:spPr>
        <a:xfrm>
          <a:off x="872355" y="3245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Paradigma di programmazione</a:t>
          </a:r>
          <a:endParaRPr lang="en-US" sz="2000" kern="1200"/>
        </a:p>
      </dsp:txBody>
      <dsp:txXfrm>
        <a:off x="872355" y="3245"/>
        <a:ext cx="3435429" cy="755286"/>
      </dsp:txXfrm>
    </dsp:sp>
    <dsp:sp modelId="{993839AC-EBB1-4525-AB93-AFC5EFAFFE3B}">
      <dsp:nvSpPr>
        <dsp:cNvPr id="0" name=""/>
        <dsp:cNvSpPr/>
      </dsp:nvSpPr>
      <dsp:spPr>
        <a:xfrm>
          <a:off x="4307785" y="3245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Programmazione orientata agli oggetti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DTO e Mapper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Uso di Singleton (Root, SessionManager)</a:t>
          </a:r>
          <a:endParaRPr lang="en-US" sz="1100" b="1" kern="1200"/>
        </a:p>
      </dsp:txBody>
      <dsp:txXfrm>
        <a:off x="4307785" y="3245"/>
        <a:ext cx="3325650" cy="755286"/>
      </dsp:txXfrm>
    </dsp:sp>
    <dsp:sp modelId="{3C7121CF-D02E-49EC-BAE5-709835E791E5}">
      <dsp:nvSpPr>
        <dsp:cNvPr id="0" name=""/>
        <dsp:cNvSpPr/>
      </dsp:nvSpPr>
      <dsp:spPr>
        <a:xfrm>
          <a:off x="0" y="947352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46C24-6885-4E5C-9439-2C733C3ECB3F}">
      <dsp:nvSpPr>
        <dsp:cNvPr id="0" name=""/>
        <dsp:cNvSpPr/>
      </dsp:nvSpPr>
      <dsp:spPr>
        <a:xfrm>
          <a:off x="228474" y="1117292"/>
          <a:ext cx="415407" cy="4154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0E814-C017-4607-9288-BBEFF6C32A1D}">
      <dsp:nvSpPr>
        <dsp:cNvPr id="0" name=""/>
        <dsp:cNvSpPr/>
      </dsp:nvSpPr>
      <dsp:spPr>
        <a:xfrm>
          <a:off x="872355" y="947352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Modellazione</a:t>
          </a:r>
          <a:endParaRPr lang="en-US" sz="2000" kern="1200"/>
        </a:p>
      </dsp:txBody>
      <dsp:txXfrm>
        <a:off x="872355" y="947352"/>
        <a:ext cx="3435429" cy="755286"/>
      </dsp:txXfrm>
    </dsp:sp>
    <dsp:sp modelId="{D50B830A-A262-4A1F-B231-A17CE92C2F2A}">
      <dsp:nvSpPr>
        <dsp:cNvPr id="0" name=""/>
        <dsp:cNvSpPr/>
      </dsp:nvSpPr>
      <dsp:spPr>
        <a:xfrm>
          <a:off x="4307785" y="947352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UML (diagrammi classi, package, architettura</a:t>
          </a:r>
          <a:r>
            <a:rPr lang="it-IT" sz="1100" kern="1200"/>
            <a:t>)</a:t>
          </a:r>
          <a:endParaRPr lang="en-US" sz="1100" kern="1200"/>
        </a:p>
      </dsp:txBody>
      <dsp:txXfrm>
        <a:off x="4307785" y="947352"/>
        <a:ext cx="3325650" cy="755286"/>
      </dsp:txXfrm>
    </dsp:sp>
    <dsp:sp modelId="{631EF692-2073-49CF-B9E8-77176BC20A5F}">
      <dsp:nvSpPr>
        <dsp:cNvPr id="0" name=""/>
        <dsp:cNvSpPr/>
      </dsp:nvSpPr>
      <dsp:spPr>
        <a:xfrm>
          <a:off x="0" y="1891460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90C7D-1AC0-4D23-BA80-9D7416C63026}">
      <dsp:nvSpPr>
        <dsp:cNvPr id="0" name=""/>
        <dsp:cNvSpPr/>
      </dsp:nvSpPr>
      <dsp:spPr>
        <a:xfrm>
          <a:off x="228474" y="2061400"/>
          <a:ext cx="415407" cy="4154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D8EDB-B02B-471E-B07F-D9E361BC975C}">
      <dsp:nvSpPr>
        <dsp:cNvPr id="0" name=""/>
        <dsp:cNvSpPr/>
      </dsp:nvSpPr>
      <dsp:spPr>
        <a:xfrm>
          <a:off x="872355" y="1891460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Linguaggio</a:t>
          </a:r>
          <a:endParaRPr lang="en-US" sz="2000" kern="1200"/>
        </a:p>
      </dsp:txBody>
      <dsp:txXfrm>
        <a:off x="872355" y="1891460"/>
        <a:ext cx="3435429" cy="755286"/>
      </dsp:txXfrm>
    </dsp:sp>
    <dsp:sp modelId="{346E9FCC-47C4-458F-8468-5E9FA5F1CE64}">
      <dsp:nvSpPr>
        <dsp:cNvPr id="0" name=""/>
        <dsp:cNvSpPr/>
      </dsp:nvSpPr>
      <dsp:spPr>
        <a:xfrm>
          <a:off x="4307785" y="1891460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Java</a:t>
          </a:r>
          <a:endParaRPr lang="en-US" sz="1100" b="1" kern="1200"/>
        </a:p>
      </dsp:txBody>
      <dsp:txXfrm>
        <a:off x="4307785" y="1891460"/>
        <a:ext cx="3325650" cy="755286"/>
      </dsp:txXfrm>
    </dsp:sp>
    <dsp:sp modelId="{B22882A4-A2FA-4D96-9149-4E9096AEA83E}">
      <dsp:nvSpPr>
        <dsp:cNvPr id="0" name=""/>
        <dsp:cNvSpPr/>
      </dsp:nvSpPr>
      <dsp:spPr>
        <a:xfrm>
          <a:off x="0" y="2835568"/>
          <a:ext cx="7634288" cy="75528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28DCE-00AD-4777-87C8-2902AB525E42}">
      <dsp:nvSpPr>
        <dsp:cNvPr id="0" name=""/>
        <dsp:cNvSpPr/>
      </dsp:nvSpPr>
      <dsp:spPr>
        <a:xfrm>
          <a:off x="228474" y="3005507"/>
          <a:ext cx="415407" cy="4154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360F-165C-41F7-A124-F6A694746C04}">
      <dsp:nvSpPr>
        <dsp:cNvPr id="0" name=""/>
        <dsp:cNvSpPr/>
      </dsp:nvSpPr>
      <dsp:spPr>
        <a:xfrm>
          <a:off x="872355" y="2835568"/>
          <a:ext cx="3435429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Framework e Librerie</a:t>
          </a:r>
          <a:endParaRPr lang="en-US" sz="2000" kern="1200"/>
        </a:p>
      </dsp:txBody>
      <dsp:txXfrm>
        <a:off x="872355" y="2835568"/>
        <a:ext cx="3435429" cy="755286"/>
      </dsp:txXfrm>
    </dsp:sp>
    <dsp:sp modelId="{F6744DAF-B681-4182-A7ED-D797FD6F15DF}">
      <dsp:nvSpPr>
        <dsp:cNvPr id="0" name=""/>
        <dsp:cNvSpPr/>
      </dsp:nvSpPr>
      <dsp:spPr>
        <a:xfrm>
          <a:off x="4307785" y="2835568"/>
          <a:ext cx="3325650" cy="755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934" tIns="79934" rIns="79934" bIns="799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Spring Boot	|	Spring Data JPA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H2 Database	|	Swing (GUI)</a:t>
          </a:r>
          <a:endParaRPr lang="en-US" sz="1100" b="1" kern="1200"/>
        </a:p>
      </dsp:txBody>
      <dsp:txXfrm>
        <a:off x="4307785" y="2835568"/>
        <a:ext cx="3325650" cy="755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79A29-1E90-49D4-B163-B76A598B5BFE}">
      <dsp:nvSpPr>
        <dsp:cNvPr id="0" name=""/>
        <dsp:cNvSpPr/>
      </dsp:nvSpPr>
      <dsp:spPr>
        <a:xfrm>
          <a:off x="0" y="114410"/>
          <a:ext cx="7634288" cy="617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🔄 Iterazioni brevi</a:t>
          </a:r>
          <a:endParaRPr lang="en-US" sz="2400" kern="1200" dirty="0"/>
        </a:p>
      </dsp:txBody>
      <dsp:txXfrm>
        <a:off x="30157" y="144567"/>
        <a:ext cx="7573974" cy="557445"/>
      </dsp:txXfrm>
    </dsp:sp>
    <dsp:sp modelId="{9123BF39-C238-42E5-BE69-F3481899017F}">
      <dsp:nvSpPr>
        <dsp:cNvPr id="0" name=""/>
        <dsp:cNvSpPr/>
      </dsp:nvSpPr>
      <dsp:spPr>
        <a:xfrm>
          <a:off x="0" y="801290"/>
          <a:ext cx="7634288" cy="617759"/>
        </a:xfrm>
        <a:prstGeom prst="roundRect">
          <a:avLst/>
        </a:prstGeom>
        <a:solidFill>
          <a:schemeClr val="accent5">
            <a:hueOff val="4778670"/>
            <a:satOff val="-10209"/>
            <a:lumOff val="-426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♻ Refactoring continuo</a:t>
          </a:r>
          <a:endParaRPr lang="en-US" sz="2400" kern="1200"/>
        </a:p>
      </dsp:txBody>
      <dsp:txXfrm>
        <a:off x="30157" y="831447"/>
        <a:ext cx="7573974" cy="557445"/>
      </dsp:txXfrm>
    </dsp:sp>
    <dsp:sp modelId="{B4FAFFFB-DD9B-4A85-AB58-1221E0B306CA}">
      <dsp:nvSpPr>
        <dsp:cNvPr id="0" name=""/>
        <dsp:cNvSpPr/>
      </dsp:nvSpPr>
      <dsp:spPr>
        <a:xfrm>
          <a:off x="0" y="1488170"/>
          <a:ext cx="7634288" cy="617759"/>
        </a:xfrm>
        <a:prstGeom prst="roundRect">
          <a:avLst/>
        </a:prstGeom>
        <a:solidFill>
          <a:schemeClr val="accent5">
            <a:hueOff val="9557340"/>
            <a:satOff val="-20419"/>
            <a:lumOff val="-8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👥 </a:t>
          </a:r>
          <a:r>
            <a:rPr lang="it-IT" sz="2400" kern="1200" dirty="0" err="1"/>
            <a:t>Pair</a:t>
          </a:r>
          <a:r>
            <a:rPr lang="it-IT" sz="2400" kern="1200" dirty="0"/>
            <a:t> programming quasi costantemente</a:t>
          </a:r>
          <a:endParaRPr lang="en-US" sz="2400" kern="1200" dirty="0"/>
        </a:p>
      </dsp:txBody>
      <dsp:txXfrm>
        <a:off x="30157" y="1518327"/>
        <a:ext cx="7573974" cy="557445"/>
      </dsp:txXfrm>
    </dsp:sp>
    <dsp:sp modelId="{609C4B47-F65C-4919-9693-E68E8808CBC1}">
      <dsp:nvSpPr>
        <dsp:cNvPr id="0" name=""/>
        <dsp:cNvSpPr/>
      </dsp:nvSpPr>
      <dsp:spPr>
        <a:xfrm>
          <a:off x="0" y="2175050"/>
          <a:ext cx="7634288" cy="617759"/>
        </a:xfrm>
        <a:prstGeom prst="roundRect">
          <a:avLst/>
        </a:prstGeom>
        <a:solidFill>
          <a:schemeClr val="accent5">
            <a:hueOff val="14336010"/>
            <a:satOff val="-30628"/>
            <a:lumOff val="-1279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📝 Documentazione aggiornata progressivamente</a:t>
          </a:r>
          <a:endParaRPr lang="en-US" sz="2400" kern="1200"/>
        </a:p>
      </dsp:txBody>
      <dsp:txXfrm>
        <a:off x="30157" y="2205207"/>
        <a:ext cx="7573974" cy="557445"/>
      </dsp:txXfrm>
    </dsp:sp>
    <dsp:sp modelId="{B7C7EADA-65F9-4F33-AA50-E1A57A922F8E}">
      <dsp:nvSpPr>
        <dsp:cNvPr id="0" name=""/>
        <dsp:cNvSpPr/>
      </dsp:nvSpPr>
      <dsp:spPr>
        <a:xfrm>
          <a:off x="0" y="2861930"/>
          <a:ext cx="7634288" cy="617759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🔁 Feedback loop continuo tra sviluppo e miglioramento</a:t>
          </a:r>
          <a:endParaRPr lang="en-US" sz="2400" kern="1200"/>
        </a:p>
      </dsp:txBody>
      <dsp:txXfrm>
        <a:off x="30157" y="2892087"/>
        <a:ext cx="7573974" cy="557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D7666-330A-489D-8639-BAB73FD4DDC1}">
      <dsp:nvSpPr>
        <dsp:cNvPr id="0" name=""/>
        <dsp:cNvSpPr/>
      </dsp:nvSpPr>
      <dsp:spPr>
        <a:xfrm>
          <a:off x="0" y="0"/>
          <a:ext cx="5253553" cy="6602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API</a:t>
          </a:r>
          <a:endParaRPr lang="en-US" sz="2900" kern="1200"/>
        </a:p>
      </dsp:txBody>
      <dsp:txXfrm>
        <a:off x="19338" y="19338"/>
        <a:ext cx="4485289" cy="621585"/>
      </dsp:txXfrm>
    </dsp:sp>
    <dsp:sp modelId="{0BC36ADF-9915-4A56-A753-6F9B6A78FF6C}">
      <dsp:nvSpPr>
        <dsp:cNvPr id="0" name=""/>
        <dsp:cNvSpPr/>
      </dsp:nvSpPr>
      <dsp:spPr>
        <a:xfrm>
          <a:off x="439985" y="780308"/>
          <a:ext cx="5253553" cy="6602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UseCase </a:t>
          </a:r>
          <a:endParaRPr lang="en-US" sz="2900" kern="1200"/>
        </a:p>
      </dsp:txBody>
      <dsp:txXfrm>
        <a:off x="459323" y="799646"/>
        <a:ext cx="4345722" cy="621585"/>
      </dsp:txXfrm>
    </dsp:sp>
    <dsp:sp modelId="{B758C4E0-62B1-432F-834F-F5C279C23361}">
      <dsp:nvSpPr>
        <dsp:cNvPr id="0" name=""/>
        <dsp:cNvSpPr/>
      </dsp:nvSpPr>
      <dsp:spPr>
        <a:xfrm>
          <a:off x="873403" y="1560617"/>
          <a:ext cx="5253553" cy="6602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Service</a:t>
          </a:r>
          <a:endParaRPr lang="en-US" sz="2900" kern="1200"/>
        </a:p>
      </dsp:txBody>
      <dsp:txXfrm>
        <a:off x="892741" y="1579955"/>
        <a:ext cx="4352289" cy="621585"/>
      </dsp:txXfrm>
    </dsp:sp>
    <dsp:sp modelId="{F28FAEF6-BCF0-40E7-B894-BD04DA1C77A4}">
      <dsp:nvSpPr>
        <dsp:cNvPr id="0" name=""/>
        <dsp:cNvSpPr/>
      </dsp:nvSpPr>
      <dsp:spPr>
        <a:xfrm>
          <a:off x="1313388" y="2340925"/>
          <a:ext cx="5253553" cy="6602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Data</a:t>
          </a:r>
          <a:endParaRPr lang="en-US" sz="2900" kern="1200"/>
        </a:p>
      </dsp:txBody>
      <dsp:txXfrm>
        <a:off x="1332726" y="2360263"/>
        <a:ext cx="4345722" cy="621585"/>
      </dsp:txXfrm>
    </dsp:sp>
    <dsp:sp modelId="{4DE10867-1A53-4A8C-8572-3D120F84A44C}">
      <dsp:nvSpPr>
        <dsp:cNvPr id="0" name=""/>
        <dsp:cNvSpPr/>
      </dsp:nvSpPr>
      <dsp:spPr>
        <a:xfrm>
          <a:off x="4824383" y="505700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20946" y="505700"/>
        <a:ext cx="236043" cy="322950"/>
      </dsp:txXfrm>
    </dsp:sp>
    <dsp:sp modelId="{F2DA60A5-B54E-412C-8039-5683CCEA1BA0}">
      <dsp:nvSpPr>
        <dsp:cNvPr id="0" name=""/>
        <dsp:cNvSpPr/>
      </dsp:nvSpPr>
      <dsp:spPr>
        <a:xfrm>
          <a:off x="5264368" y="1286008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60931" y="1286008"/>
        <a:ext cx="236043" cy="322950"/>
      </dsp:txXfrm>
    </dsp:sp>
    <dsp:sp modelId="{AE096E0A-BD20-4E33-8082-16A68BA40D51}">
      <dsp:nvSpPr>
        <dsp:cNvPr id="0" name=""/>
        <dsp:cNvSpPr/>
      </dsp:nvSpPr>
      <dsp:spPr>
        <a:xfrm>
          <a:off x="5697787" y="2066317"/>
          <a:ext cx="429169" cy="42916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794350" y="2066317"/>
        <a:ext cx="236043" cy="322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38A66-6BF9-4462-8EBD-D019EDE23754}">
      <dsp:nvSpPr>
        <dsp:cNvPr id="0" name=""/>
        <dsp:cNvSpPr/>
      </dsp:nvSpPr>
      <dsp:spPr>
        <a:xfrm>
          <a:off x="0" y="0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Model</a:t>
          </a:r>
          <a:endParaRPr lang="en-US" sz="3000" kern="1200"/>
        </a:p>
      </dsp:txBody>
      <dsp:txXfrm>
        <a:off x="19976" y="19976"/>
        <a:ext cx="4852269" cy="642088"/>
      </dsp:txXfrm>
    </dsp:sp>
    <dsp:sp modelId="{F0127888-B2FF-438A-AD44-612F3A084A40}">
      <dsp:nvSpPr>
        <dsp:cNvPr id="0" name=""/>
        <dsp:cNvSpPr/>
      </dsp:nvSpPr>
      <dsp:spPr>
        <a:xfrm>
          <a:off x="472842" y="806047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6371560"/>
            <a:satOff val="-13612"/>
            <a:lumOff val="-568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bridge</a:t>
          </a:r>
          <a:endParaRPr lang="en-US" sz="3000" kern="1200"/>
        </a:p>
      </dsp:txBody>
      <dsp:txXfrm>
        <a:off x="492818" y="826023"/>
        <a:ext cx="4689755" cy="642088"/>
      </dsp:txXfrm>
    </dsp:sp>
    <dsp:sp modelId="{C5063C8D-04FC-4767-8D14-B0DF72261FFD}">
      <dsp:nvSpPr>
        <dsp:cNvPr id="0" name=""/>
        <dsp:cNvSpPr/>
      </dsp:nvSpPr>
      <dsp:spPr>
        <a:xfrm>
          <a:off x="938626" y="1612095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2743121"/>
            <a:satOff val="-27225"/>
            <a:lumOff val="-1137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control</a:t>
          </a:r>
          <a:endParaRPr lang="en-US" sz="3000" kern="1200"/>
        </a:p>
      </dsp:txBody>
      <dsp:txXfrm>
        <a:off x="958602" y="1632071"/>
        <a:ext cx="4696812" cy="642088"/>
      </dsp:txXfrm>
    </dsp:sp>
    <dsp:sp modelId="{566E696E-8F09-4665-81B5-B71DE6C60360}">
      <dsp:nvSpPr>
        <dsp:cNvPr id="0" name=""/>
        <dsp:cNvSpPr/>
      </dsp:nvSpPr>
      <dsp:spPr>
        <a:xfrm>
          <a:off x="1411468" y="2418143"/>
          <a:ext cx="5645876" cy="682040"/>
        </a:xfrm>
        <a:prstGeom prst="roundRect">
          <a:avLst>
            <a:gd name="adj" fmla="val 1000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View</a:t>
          </a:r>
          <a:endParaRPr lang="en-US" sz="3000" kern="1200"/>
        </a:p>
      </dsp:txBody>
      <dsp:txXfrm>
        <a:off x="1431444" y="2438119"/>
        <a:ext cx="4689755" cy="642088"/>
      </dsp:txXfrm>
    </dsp:sp>
    <dsp:sp modelId="{AC99EB88-EB65-4C98-B91A-DFF25DC3DB5F}">
      <dsp:nvSpPr>
        <dsp:cNvPr id="0" name=""/>
        <dsp:cNvSpPr/>
      </dsp:nvSpPr>
      <dsp:spPr>
        <a:xfrm>
          <a:off x="5202549" y="522381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02297" y="522381"/>
        <a:ext cx="243830" cy="333603"/>
      </dsp:txXfrm>
    </dsp:sp>
    <dsp:sp modelId="{A1F9CCA2-3E7E-410D-823B-C50922831596}">
      <dsp:nvSpPr>
        <dsp:cNvPr id="0" name=""/>
        <dsp:cNvSpPr/>
      </dsp:nvSpPr>
      <dsp:spPr>
        <a:xfrm>
          <a:off x="5675391" y="1328428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9663709"/>
            <a:satOff val="-19238"/>
            <a:lumOff val="-228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75139" y="1328428"/>
        <a:ext cx="243830" cy="333603"/>
      </dsp:txXfrm>
    </dsp:sp>
    <dsp:sp modelId="{40F41471-BE39-4BBF-B991-E2FEEB77D42E}">
      <dsp:nvSpPr>
        <dsp:cNvPr id="0" name=""/>
        <dsp:cNvSpPr/>
      </dsp:nvSpPr>
      <dsp:spPr>
        <a:xfrm>
          <a:off x="6141176" y="2134476"/>
          <a:ext cx="443326" cy="443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9327418"/>
            <a:satOff val="-38476"/>
            <a:lumOff val="-456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40924" y="2134476"/>
        <a:ext cx="243830" cy="333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5F743-3E00-4BCA-9E86-8536A54B91C0}">
      <dsp:nvSpPr>
        <dsp:cNvPr id="0" name=""/>
        <dsp:cNvSpPr/>
      </dsp:nvSpPr>
      <dsp:spPr>
        <a:xfrm>
          <a:off x="0" y="177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B3D37-82DC-481C-BB56-CFC964974907}">
      <dsp:nvSpPr>
        <dsp:cNvPr id="0" name=""/>
        <dsp:cNvSpPr/>
      </dsp:nvSpPr>
      <dsp:spPr>
        <a:xfrm>
          <a:off x="271578" y="203771"/>
          <a:ext cx="493779" cy="49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F5570-910C-4DC5-8EE2-6EC01F527F43}">
      <dsp:nvSpPr>
        <dsp:cNvPr id="0" name=""/>
        <dsp:cNvSpPr/>
      </dsp:nvSpPr>
      <dsp:spPr>
        <a:xfrm>
          <a:off x="1036935" y="177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Function Decomposition</a:t>
          </a:r>
          <a:endParaRPr lang="en-US" sz="2200" kern="1200"/>
        </a:p>
      </dsp:txBody>
      <dsp:txXfrm>
        <a:off x="1036935" y="1771"/>
        <a:ext cx="3535337" cy="897780"/>
      </dsp:txXfrm>
    </dsp:sp>
    <dsp:sp modelId="{C0DAEE2F-5296-4F6B-BDC2-FC005E824AAB}">
      <dsp:nvSpPr>
        <dsp:cNvPr id="0" name=""/>
        <dsp:cNvSpPr/>
      </dsp:nvSpPr>
      <dsp:spPr>
        <a:xfrm>
          <a:off x="4572273" y="177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Persistenza su database</a:t>
          </a:r>
          <a:endParaRPr lang="en-US" sz="1400" b="1" i="1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/>
            <a:t>Suddivisione in operazioni specifiche</a:t>
          </a:r>
          <a:endParaRPr lang="en-US" sz="1400" b="1" i="1" kern="1200"/>
        </a:p>
      </dsp:txBody>
      <dsp:txXfrm>
        <a:off x="4572273" y="1771"/>
        <a:ext cx="3284031" cy="897780"/>
      </dsp:txXfrm>
    </dsp:sp>
    <dsp:sp modelId="{ECB0DD95-94E9-41D1-81F1-D250C093D945}">
      <dsp:nvSpPr>
        <dsp:cNvPr id="0" name=""/>
        <dsp:cNvSpPr/>
      </dsp:nvSpPr>
      <dsp:spPr>
        <a:xfrm>
          <a:off x="0" y="1123996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19B34-B2FB-4FEF-9613-E1A478414798}">
      <dsp:nvSpPr>
        <dsp:cNvPr id="0" name=""/>
        <dsp:cNvSpPr/>
      </dsp:nvSpPr>
      <dsp:spPr>
        <a:xfrm>
          <a:off x="271578" y="1325996"/>
          <a:ext cx="493779" cy="49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CDE89-F195-4C9D-A142-077DE747CC1B}">
      <dsp:nvSpPr>
        <dsp:cNvPr id="0" name=""/>
        <dsp:cNvSpPr/>
      </dsp:nvSpPr>
      <dsp:spPr>
        <a:xfrm>
          <a:off x="1036935" y="112399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Orientamento a oggetti</a:t>
          </a:r>
          <a:endParaRPr lang="en-US" sz="2200" kern="1200"/>
        </a:p>
      </dsp:txBody>
      <dsp:txXfrm>
        <a:off x="1036935" y="1123996"/>
        <a:ext cx="3535337" cy="897780"/>
      </dsp:txXfrm>
    </dsp:sp>
    <dsp:sp modelId="{ACFF2BA1-8CFD-42FB-8E47-10FC32B686F1}">
      <dsp:nvSpPr>
        <dsp:cNvPr id="0" name=""/>
        <dsp:cNvSpPr/>
      </dsp:nvSpPr>
      <dsp:spPr>
        <a:xfrm>
          <a:off x="4572273" y="112399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Incapsulamento dei dati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Ereditarietà (Operator)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Uso di DTO e Mapper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1123996"/>
        <a:ext cx="3284031" cy="897780"/>
      </dsp:txXfrm>
    </dsp:sp>
    <dsp:sp modelId="{C46562E7-2D07-44A6-A404-F1EE0E1F803B}">
      <dsp:nvSpPr>
        <dsp:cNvPr id="0" name=""/>
        <dsp:cNvSpPr/>
      </dsp:nvSpPr>
      <dsp:spPr>
        <a:xfrm>
          <a:off x="0" y="2246221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FFB27-33E5-48F4-9C0D-A4037B965A16}">
      <dsp:nvSpPr>
        <dsp:cNvPr id="0" name=""/>
        <dsp:cNvSpPr/>
      </dsp:nvSpPr>
      <dsp:spPr>
        <a:xfrm>
          <a:off x="271578" y="2448222"/>
          <a:ext cx="493779" cy="49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5FD87-C083-4E4F-B1CE-78D377DB4B2B}">
      <dsp:nvSpPr>
        <dsp:cNvPr id="0" name=""/>
        <dsp:cNvSpPr/>
      </dsp:nvSpPr>
      <dsp:spPr>
        <a:xfrm>
          <a:off x="1036935" y="2246221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Domain</a:t>
          </a:r>
          <a:endParaRPr lang="en-US" sz="2200" kern="1200"/>
        </a:p>
      </dsp:txBody>
      <dsp:txXfrm>
        <a:off x="1036935" y="2246221"/>
        <a:ext cx="3535337" cy="897780"/>
      </dsp:txXfrm>
    </dsp:sp>
    <dsp:sp modelId="{3B5588BB-7C04-4ED6-8FBC-5BDF1B05D155}">
      <dsp:nvSpPr>
        <dsp:cNvPr id="0" name=""/>
        <dsp:cNvSpPr/>
      </dsp:nvSpPr>
      <dsp:spPr>
        <a:xfrm>
          <a:off x="4572273" y="2246221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Persistenza su database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Suddivisione in operazioni specifiche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2246221"/>
        <a:ext cx="3284031" cy="897780"/>
      </dsp:txXfrm>
    </dsp:sp>
    <dsp:sp modelId="{8801989E-0B18-4186-BE24-52A97EB28E1E}">
      <dsp:nvSpPr>
        <dsp:cNvPr id="0" name=""/>
        <dsp:cNvSpPr/>
      </dsp:nvSpPr>
      <dsp:spPr>
        <a:xfrm>
          <a:off x="0" y="3370217"/>
          <a:ext cx="7856305" cy="8977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CA971-B9F0-4C5E-BB04-0C84B3096BED}">
      <dsp:nvSpPr>
        <dsp:cNvPr id="0" name=""/>
        <dsp:cNvSpPr/>
      </dsp:nvSpPr>
      <dsp:spPr>
        <a:xfrm>
          <a:off x="271578" y="3570447"/>
          <a:ext cx="493779" cy="493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D77C9-6072-4335-81BF-F2BF002C63C0}">
      <dsp:nvSpPr>
        <dsp:cNvPr id="0" name=""/>
        <dsp:cNvSpPr/>
      </dsp:nvSpPr>
      <dsp:spPr>
        <a:xfrm>
          <a:off x="1036935" y="3368446"/>
          <a:ext cx="3535337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Applicazione a blocchi</a:t>
          </a:r>
          <a:endParaRPr lang="en-US" sz="2200" kern="1200"/>
        </a:p>
      </dsp:txBody>
      <dsp:txXfrm>
        <a:off x="1036935" y="3368446"/>
        <a:ext cx="3535337" cy="897780"/>
      </dsp:txXfrm>
    </dsp:sp>
    <dsp:sp modelId="{68788B67-40F1-4E1B-8F8F-80318A0A7514}">
      <dsp:nvSpPr>
        <dsp:cNvPr id="0" name=""/>
        <dsp:cNvSpPr/>
      </dsp:nvSpPr>
      <dsp:spPr>
        <a:xfrm>
          <a:off x="4572273" y="3368446"/>
          <a:ext cx="3284031" cy="89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15" tIns="95015" rIns="95015" bIns="950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CLI organizzata per blocchi funzionali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utenti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1" kern="1200">
              <a:latin typeface="Gill Sans MT" panose="020B0502020104020203"/>
              <a:ea typeface="+mn-ea"/>
              <a:cs typeface="+mn-cs"/>
            </a:rPr>
            <a:t>Blocco gestione CSV</a:t>
          </a:r>
          <a:endParaRPr lang="en-US" sz="1400" b="1" i="1" kern="1200">
            <a:latin typeface="Gill Sans MT" panose="020B0502020104020203"/>
            <a:ea typeface="+mn-ea"/>
            <a:cs typeface="+mn-cs"/>
          </a:endParaRPr>
        </a:p>
      </dsp:txBody>
      <dsp:txXfrm>
        <a:off x="4572273" y="3368446"/>
        <a:ext cx="3284031" cy="897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9341A-96AD-4071-8F34-2BB8B2A08B02}">
      <dsp:nvSpPr>
        <dsp:cNvPr id="0" name=""/>
        <dsp:cNvSpPr/>
      </dsp:nvSpPr>
      <dsp:spPr>
        <a:xfrm>
          <a:off x="0" y="0"/>
          <a:ext cx="71572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ABBF3-D26A-45B4-8A60-0BC4DFCD94BA}">
      <dsp:nvSpPr>
        <dsp:cNvPr id="0" name=""/>
        <dsp:cNvSpPr/>
      </dsp:nvSpPr>
      <dsp:spPr>
        <a:xfrm>
          <a:off x="0" y="0"/>
          <a:ext cx="1431443" cy="498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SICUREZZA ADOTTATA</a:t>
          </a:r>
          <a:endParaRPr lang="en-US" sz="1900" kern="1200" dirty="0"/>
        </a:p>
      </dsp:txBody>
      <dsp:txXfrm>
        <a:off x="0" y="0"/>
        <a:ext cx="1431443" cy="4981513"/>
      </dsp:txXfrm>
    </dsp:sp>
    <dsp:sp modelId="{8AA9DBA3-8D6E-4E4F-814D-60694D8E7E0D}">
      <dsp:nvSpPr>
        <dsp:cNvPr id="0" name=""/>
        <dsp:cNvSpPr/>
      </dsp:nvSpPr>
      <dsp:spPr>
        <a:xfrm>
          <a:off x="1538801" y="2620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🔑 Autenticazione tramite username e password</a:t>
          </a:r>
          <a:endParaRPr lang="en-US" sz="1700" kern="1200"/>
        </a:p>
      </dsp:txBody>
      <dsp:txXfrm>
        <a:off x="1538801" y="26208"/>
        <a:ext cx="5618414" cy="524177"/>
      </dsp:txXfrm>
    </dsp:sp>
    <dsp:sp modelId="{07501E9B-E80E-4574-BFE0-B9209523C656}">
      <dsp:nvSpPr>
        <dsp:cNvPr id="0" name=""/>
        <dsp:cNvSpPr/>
      </dsp:nvSpPr>
      <dsp:spPr>
        <a:xfrm>
          <a:off x="1431443" y="55038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D40CE-24C5-4E4D-B27C-3A50C75B8627}">
      <dsp:nvSpPr>
        <dsp:cNvPr id="0" name=""/>
        <dsp:cNvSpPr/>
      </dsp:nvSpPr>
      <dsp:spPr>
        <a:xfrm>
          <a:off x="1538801" y="57659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🆔 Identificazione univoca utenti tramite UUID</a:t>
          </a:r>
          <a:endParaRPr lang="en-US" sz="1700" kern="1200"/>
        </a:p>
      </dsp:txBody>
      <dsp:txXfrm>
        <a:off x="1538801" y="576595"/>
        <a:ext cx="5618414" cy="524177"/>
      </dsp:txXfrm>
    </dsp:sp>
    <dsp:sp modelId="{5CF2233A-9001-459B-8669-E7587B241244}">
      <dsp:nvSpPr>
        <dsp:cNvPr id="0" name=""/>
        <dsp:cNvSpPr/>
      </dsp:nvSpPr>
      <dsp:spPr>
        <a:xfrm>
          <a:off x="1431443" y="110077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FC2F-71C8-43FB-898B-FFBFE19F4027}">
      <dsp:nvSpPr>
        <dsp:cNvPr id="0" name=""/>
        <dsp:cNvSpPr/>
      </dsp:nvSpPr>
      <dsp:spPr>
        <a:xfrm>
          <a:off x="1538801" y="112698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🚫 Impossibilità di creare utenti duplicati</a:t>
          </a:r>
          <a:endParaRPr lang="en-US" sz="1700" kern="1200"/>
        </a:p>
      </dsp:txBody>
      <dsp:txXfrm>
        <a:off x="1538801" y="1126982"/>
        <a:ext cx="5618414" cy="524177"/>
      </dsp:txXfrm>
    </dsp:sp>
    <dsp:sp modelId="{6B0F1482-501C-4E69-B5B0-313A0B2ED623}">
      <dsp:nvSpPr>
        <dsp:cNvPr id="0" name=""/>
        <dsp:cNvSpPr/>
      </dsp:nvSpPr>
      <dsp:spPr>
        <a:xfrm>
          <a:off x="1431443" y="165115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5F74C-7E99-4755-8889-D25C351494C1}">
      <dsp:nvSpPr>
        <dsp:cNvPr id="0" name=""/>
        <dsp:cNvSpPr/>
      </dsp:nvSpPr>
      <dsp:spPr>
        <a:xfrm>
          <a:off x="1538801" y="167736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🔒 Password salvate con hashing BCrypt (mai in chiaro)</a:t>
          </a:r>
          <a:endParaRPr lang="en-US" sz="1700" kern="1200"/>
        </a:p>
      </dsp:txBody>
      <dsp:txXfrm>
        <a:off x="1538801" y="1677368"/>
        <a:ext cx="5618414" cy="524177"/>
      </dsp:txXfrm>
    </dsp:sp>
    <dsp:sp modelId="{85569E6C-97B7-4FB5-AFDB-3DBE5BB7F64C}">
      <dsp:nvSpPr>
        <dsp:cNvPr id="0" name=""/>
        <dsp:cNvSpPr/>
      </dsp:nvSpPr>
      <dsp:spPr>
        <a:xfrm>
          <a:off x="1431443" y="220154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140BB-67D6-42F1-A01A-A0AE26F45BD7}">
      <dsp:nvSpPr>
        <dsp:cNvPr id="0" name=""/>
        <dsp:cNvSpPr/>
      </dsp:nvSpPr>
      <dsp:spPr>
        <a:xfrm>
          <a:off x="1538801" y="222775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🛡 Controllo accessi tramite livelli (AccessLevel)</a:t>
          </a:r>
          <a:endParaRPr lang="en-US" sz="1700" kern="1200"/>
        </a:p>
      </dsp:txBody>
      <dsp:txXfrm>
        <a:off x="1538801" y="2227755"/>
        <a:ext cx="5618414" cy="524177"/>
      </dsp:txXfrm>
    </dsp:sp>
    <dsp:sp modelId="{EFB4528A-430D-46BA-A429-14853785852A}">
      <dsp:nvSpPr>
        <dsp:cNvPr id="0" name=""/>
        <dsp:cNvSpPr/>
      </dsp:nvSpPr>
      <dsp:spPr>
        <a:xfrm>
          <a:off x="1431443" y="275193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98AB5-4BAD-48FA-8F55-8B5C410838CB}">
      <dsp:nvSpPr>
        <dsp:cNvPr id="0" name=""/>
        <dsp:cNvSpPr/>
      </dsp:nvSpPr>
      <dsp:spPr>
        <a:xfrm>
          <a:off x="1538801" y="277814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👑 Root unico con privilegi massimi</a:t>
          </a:r>
          <a:endParaRPr lang="en-US" sz="1700" kern="1200"/>
        </a:p>
      </dsp:txBody>
      <dsp:txXfrm>
        <a:off x="1538801" y="2778142"/>
        <a:ext cx="5618414" cy="524177"/>
      </dsp:txXfrm>
    </dsp:sp>
    <dsp:sp modelId="{D24C2C0D-828F-4A3C-81D8-7FF3D2C6C647}">
      <dsp:nvSpPr>
        <dsp:cNvPr id="0" name=""/>
        <dsp:cNvSpPr/>
      </dsp:nvSpPr>
      <dsp:spPr>
        <a:xfrm>
          <a:off x="1431443" y="330231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9C8B3-E2F4-4092-8E6C-8A2684896E4A}">
      <dsp:nvSpPr>
        <dsp:cNvPr id="0" name=""/>
        <dsp:cNvSpPr/>
      </dsp:nvSpPr>
      <dsp:spPr>
        <a:xfrm>
          <a:off x="1538801" y="3328528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🧍 Gestione sessione centralizzata (una sola sessione attiva)</a:t>
          </a:r>
          <a:endParaRPr lang="en-US" sz="1700" kern="1200"/>
        </a:p>
      </dsp:txBody>
      <dsp:txXfrm>
        <a:off x="1538801" y="3328528"/>
        <a:ext cx="5618414" cy="524177"/>
      </dsp:txXfrm>
    </dsp:sp>
    <dsp:sp modelId="{B50C9E2C-E9A3-4954-99BD-579AEB95E15A}">
      <dsp:nvSpPr>
        <dsp:cNvPr id="0" name=""/>
        <dsp:cNvSpPr/>
      </dsp:nvSpPr>
      <dsp:spPr>
        <a:xfrm>
          <a:off x="1431443" y="3852706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09199-B8A4-48AA-A03F-C771EA45147B}">
      <dsp:nvSpPr>
        <dsp:cNvPr id="0" name=""/>
        <dsp:cNvSpPr/>
      </dsp:nvSpPr>
      <dsp:spPr>
        <a:xfrm>
          <a:off x="1538801" y="3878915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⚠ Validazione input tramite classe Validators</a:t>
          </a:r>
          <a:endParaRPr lang="en-US" sz="1700" kern="1200"/>
        </a:p>
      </dsp:txBody>
      <dsp:txXfrm>
        <a:off x="1538801" y="3878915"/>
        <a:ext cx="5618414" cy="524177"/>
      </dsp:txXfrm>
    </dsp:sp>
    <dsp:sp modelId="{BEB5B97F-47B4-43EA-98F3-7813D187E47C}">
      <dsp:nvSpPr>
        <dsp:cNvPr id="0" name=""/>
        <dsp:cNvSpPr/>
      </dsp:nvSpPr>
      <dsp:spPr>
        <a:xfrm>
          <a:off x="1431443" y="4403093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2B51A-510E-4796-A09B-309C901CAC1E}">
      <dsp:nvSpPr>
        <dsp:cNvPr id="0" name=""/>
        <dsp:cNvSpPr/>
      </dsp:nvSpPr>
      <dsp:spPr>
        <a:xfrm>
          <a:off x="1538801" y="4429302"/>
          <a:ext cx="5618414" cy="524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💾 Persistenza sicura su database (JPA + H2)</a:t>
          </a:r>
          <a:endParaRPr lang="en-US" sz="1700" kern="1200"/>
        </a:p>
      </dsp:txBody>
      <dsp:txXfrm>
        <a:off x="1538801" y="4429302"/>
        <a:ext cx="5618414" cy="524177"/>
      </dsp:txXfrm>
    </dsp:sp>
    <dsp:sp modelId="{305C3EDC-520B-4E8C-A1AB-87977570FE05}">
      <dsp:nvSpPr>
        <dsp:cNvPr id="0" name=""/>
        <dsp:cNvSpPr/>
      </dsp:nvSpPr>
      <dsp:spPr>
        <a:xfrm>
          <a:off x="1431443" y="4953479"/>
          <a:ext cx="57257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61C9A-982D-4104-829A-A2E196AA77E0}">
      <dsp:nvSpPr>
        <dsp:cNvPr id="0" name=""/>
        <dsp:cNvSpPr/>
      </dsp:nvSpPr>
      <dsp:spPr>
        <a:xfrm>
          <a:off x="550483" y="0"/>
          <a:ext cx="590785" cy="574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0A097-0ED4-4180-96DC-5471529A0516}">
      <dsp:nvSpPr>
        <dsp:cNvPr id="0" name=""/>
        <dsp:cNvSpPr/>
      </dsp:nvSpPr>
      <dsp:spPr>
        <a:xfrm>
          <a:off x="1897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Gestione utenti</a:t>
          </a:r>
          <a:endParaRPr lang="en-US" sz="1400" kern="1200"/>
        </a:p>
      </dsp:txBody>
      <dsp:txXfrm>
        <a:off x="1897" y="647018"/>
        <a:ext cx="1687959" cy="246279"/>
      </dsp:txXfrm>
    </dsp:sp>
    <dsp:sp modelId="{6B880F62-4725-4E5D-8745-127BAEB9B78C}">
      <dsp:nvSpPr>
        <dsp:cNvPr id="0" name=""/>
        <dsp:cNvSpPr/>
      </dsp:nvSpPr>
      <dsp:spPr>
        <a:xfrm>
          <a:off x="1897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Creazione / Eliminazione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password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Cambio access level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Root unico</a:t>
          </a:r>
          <a:endParaRPr lang="en-US" sz="1100" kern="1200"/>
        </a:p>
      </dsp:txBody>
      <dsp:txXfrm>
        <a:off x="1897" y="926956"/>
        <a:ext cx="1687959" cy="803223"/>
      </dsp:txXfrm>
    </dsp:sp>
    <dsp:sp modelId="{E7D6DE39-1234-459C-8122-BC0E69CC65A7}">
      <dsp:nvSpPr>
        <dsp:cNvPr id="0" name=""/>
        <dsp:cNvSpPr/>
      </dsp:nvSpPr>
      <dsp:spPr>
        <a:xfrm>
          <a:off x="2533836" y="0"/>
          <a:ext cx="590785" cy="574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509B9-F55E-45C4-9ED8-CE85A9E7FA02}">
      <dsp:nvSpPr>
        <dsp:cNvPr id="0" name=""/>
        <dsp:cNvSpPr/>
      </dsp:nvSpPr>
      <dsp:spPr>
        <a:xfrm>
          <a:off x="1985249" y="647018"/>
          <a:ext cx="1687959" cy="24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✔ Login + Sessione</a:t>
          </a:r>
          <a:endParaRPr lang="en-US" sz="1400" kern="1200"/>
        </a:p>
      </dsp:txBody>
      <dsp:txXfrm>
        <a:off x="1985249" y="647018"/>
        <a:ext cx="1687959" cy="246279"/>
      </dsp:txXfrm>
    </dsp:sp>
    <dsp:sp modelId="{6AD74E50-3A36-46D3-A433-DDCC59C108E5}">
      <dsp:nvSpPr>
        <dsp:cNvPr id="0" name=""/>
        <dsp:cNvSpPr/>
      </dsp:nvSpPr>
      <dsp:spPr>
        <a:xfrm>
          <a:off x="1985249" y="926956"/>
          <a:ext cx="1687959" cy="803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SessionManager + controllo privilegi</a:t>
          </a:r>
          <a:endParaRPr lang="en-US" sz="1100" kern="1200"/>
        </a:p>
      </dsp:txBody>
      <dsp:txXfrm>
        <a:off x="1985249" y="926956"/>
        <a:ext cx="1687959" cy="803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4FB4A-AFA5-4CEC-BDA6-8FB2F2971906}">
      <dsp:nvSpPr>
        <dsp:cNvPr id="0" name=""/>
        <dsp:cNvSpPr/>
      </dsp:nvSpPr>
      <dsp:spPr>
        <a:xfrm>
          <a:off x="544136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3E633-52F8-4BB8-8326-EEAEEADDB876}">
      <dsp:nvSpPr>
        <dsp:cNvPr id="0" name=""/>
        <dsp:cNvSpPr/>
      </dsp:nvSpPr>
      <dsp:spPr>
        <a:xfrm>
          <a:off x="3768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Gestione CSV</a:t>
          </a:r>
          <a:endParaRPr lang="en-US" sz="1400" kern="1200"/>
        </a:p>
      </dsp:txBody>
      <dsp:txXfrm>
        <a:off x="3768" y="1195053"/>
        <a:ext cx="1662671" cy="249400"/>
      </dsp:txXfrm>
    </dsp:sp>
    <dsp:sp modelId="{55B24D19-B10E-440C-B108-1B57E4488EF5}">
      <dsp:nvSpPr>
        <dsp:cNvPr id="0" name=""/>
        <dsp:cNvSpPr/>
      </dsp:nvSpPr>
      <dsp:spPr>
        <a:xfrm>
          <a:off x="3768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Creazione / Lettura / Modifica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Ricerca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Salvataggio su DB</a:t>
          </a:r>
          <a:endParaRPr lang="en-US" sz="1100" kern="1200"/>
        </a:p>
      </dsp:txBody>
      <dsp:txXfrm>
        <a:off x="3768" y="1475078"/>
        <a:ext cx="1662671" cy="603437"/>
      </dsp:txXfrm>
    </dsp:sp>
    <dsp:sp modelId="{68D7AC23-AF76-4E02-9719-CB0E0CA4479D}">
      <dsp:nvSpPr>
        <dsp:cNvPr id="0" name=""/>
        <dsp:cNvSpPr/>
      </dsp:nvSpPr>
      <dsp:spPr>
        <a:xfrm>
          <a:off x="2497775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01269-6906-4A3F-87EF-A387D5A6B8EF}">
      <dsp:nvSpPr>
        <dsp:cNvPr id="0" name=""/>
        <dsp:cNvSpPr/>
      </dsp:nvSpPr>
      <dsp:spPr>
        <a:xfrm>
          <a:off x="1957407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Persistenza</a:t>
          </a:r>
          <a:endParaRPr lang="en-US" sz="1400" kern="1200"/>
        </a:p>
      </dsp:txBody>
      <dsp:txXfrm>
        <a:off x="1957407" y="1195053"/>
        <a:ext cx="1662671" cy="249400"/>
      </dsp:txXfrm>
    </dsp:sp>
    <dsp:sp modelId="{87C7798C-9491-47FB-96AF-447D1F8AA46C}">
      <dsp:nvSpPr>
        <dsp:cNvPr id="0" name=""/>
        <dsp:cNvSpPr/>
      </dsp:nvSpPr>
      <dsp:spPr>
        <a:xfrm>
          <a:off x="1957407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H2 + JPA (Spring Data)</a:t>
          </a:r>
          <a:endParaRPr lang="en-US" sz="1100" kern="1200"/>
        </a:p>
      </dsp:txBody>
      <dsp:txXfrm>
        <a:off x="1957407" y="1475078"/>
        <a:ext cx="1662671" cy="603437"/>
      </dsp:txXfrm>
    </dsp:sp>
    <dsp:sp modelId="{51CB2870-06C8-4736-B2CD-EF24D41CE52B}">
      <dsp:nvSpPr>
        <dsp:cNvPr id="0" name=""/>
        <dsp:cNvSpPr/>
      </dsp:nvSpPr>
      <dsp:spPr>
        <a:xfrm>
          <a:off x="4451414" y="547274"/>
          <a:ext cx="581935" cy="581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D238-A4CA-4BF2-AB56-BA338741CC08}">
      <dsp:nvSpPr>
        <dsp:cNvPr id="0" name=""/>
        <dsp:cNvSpPr/>
      </dsp:nvSpPr>
      <dsp:spPr>
        <a:xfrm>
          <a:off x="3911046" y="1195053"/>
          <a:ext cx="1662671" cy="2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/>
            <a:t>✔ Interfacce</a:t>
          </a:r>
          <a:endParaRPr lang="en-US" sz="1400" kern="1200"/>
        </a:p>
      </dsp:txBody>
      <dsp:txXfrm>
        <a:off x="3911046" y="1195053"/>
        <a:ext cx="1662671" cy="249400"/>
      </dsp:txXfrm>
    </dsp:sp>
    <dsp:sp modelId="{28D4599C-4634-4740-B83F-611D76725276}">
      <dsp:nvSpPr>
        <dsp:cNvPr id="0" name=""/>
        <dsp:cNvSpPr/>
      </dsp:nvSpPr>
      <dsp:spPr>
        <a:xfrm>
          <a:off x="3911046" y="1475078"/>
          <a:ext cx="1662671" cy="60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i="1" kern="1200"/>
            <a:t>CLI completa + GUI (MVC + Bridge)</a:t>
          </a:r>
          <a:endParaRPr lang="en-US" sz="1100" kern="1200"/>
        </a:p>
      </dsp:txBody>
      <dsp:txXfrm>
        <a:off x="3911046" y="1475078"/>
        <a:ext cx="1662671" cy="603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99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6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08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5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0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369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796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cardoSC2050/Progetto-ingegneria-del-software_1092954_1092457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RiccardoSC2050/Progetto-ingegneria-del-software_1092954_1092457/tree/main/applicazione_scaricab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-directory.github.io/" TargetMode="Externa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Progetto Ingegneria del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i="1" dirty="0">
                <a:solidFill>
                  <a:schemeClr val="tx1"/>
                </a:solidFill>
              </a:rPr>
              <a:t>Sistema di Gestione Dipendenti Aziendali</a:t>
            </a:r>
          </a:p>
          <a:p>
            <a:pPr lvl="1"/>
            <a:r>
              <a:rPr lang="it-IT" dirty="0"/>
              <a:t>Anno Accademico 2025/2026</a:t>
            </a:r>
          </a:p>
          <a:p>
            <a:pPr lvl="1"/>
            <a:r>
              <a:rPr lang="it-IT" dirty="0"/>
              <a:t>Componenti del gruppo: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Riccardo Scola Colombo</a:t>
            </a:r>
          </a:p>
          <a:p>
            <a:pPr lvl="2"/>
            <a:r>
              <a:rPr lang="it-IT" sz="1400" b="1" u="sng" dirty="0">
                <a:solidFill>
                  <a:schemeClr val="tx1"/>
                </a:solidFill>
              </a:rPr>
              <a:t>Michael Leone Tomasoni 1092954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A0780FE-DD74-D920-5B51-C4572381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84" y="5022297"/>
            <a:ext cx="6475489" cy="3954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0D339B-DDDA-F4FF-D03D-DFEE32695F96}"/>
              </a:ext>
            </a:extLst>
          </p:cNvPr>
          <p:cNvSpPr txBox="1"/>
          <p:nvPr/>
        </p:nvSpPr>
        <p:spPr>
          <a:xfrm>
            <a:off x="1348399" y="5541517"/>
            <a:ext cx="681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https://github.com/RiccardoSC2050/Progetto-ingegneria-del-software_1092954_1092457.git</a:t>
            </a:r>
            <a:endParaRPr lang="it-IT" sz="1400" dirty="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E73E9-AB65-6F46-474E-3CC48C06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9B2D491-ACB8-E4CF-0BBB-AE5155C13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B0ABB-1497-694A-35B7-76D746E31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C40A03-A1B8-0F3C-ABD4-24F535214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639533-FE89-24AD-C7A2-B7954357C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C3E22B-88D5-7540-D5E6-1DC9EE4C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C8AEFFE-6AB9-B722-CE2A-F65C01B9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C8334854-B889-9DF5-B839-00F202F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1253078"/>
            <a:ext cx="8710256" cy="3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F208D-9481-ADB9-59D2-A8B636E4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575C4A-2FEA-1C84-29CC-86B23082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0EC6C-4D40-25AE-2C03-14930BF3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F86F72-70A2-8CCB-B6F0-9A79212B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8B1F2C-7AFD-05BE-8579-E01E19F03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206C7E-B875-4FFF-F5B4-D44086C5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E81ACAB-EFCA-19B7-5108-AF77298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F0F9A8-67D7-A64B-B51F-2771B4B4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3" y="1430486"/>
            <a:ext cx="8689191" cy="39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9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72E8F-76E2-582D-6FE3-C5578061B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FF60D496-3B50-DA37-839C-21684F6C0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B871B4-58BA-FA9A-DDA9-1DA2C9724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BE187-55CC-45A4-5E8B-265ADA053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A14F71E-23DD-1696-7B1E-D360C7D01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2D95D4-1013-B93F-F027-7A4E9464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3" name="Immagine 12" descr="Immagine che contiene testo, schermata, softwar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0A7C25DC-EA8B-E42A-2B93-4C6E6374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" y="124116"/>
            <a:ext cx="8098757" cy="66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6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15884-3459-2596-A588-8C324870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52A77-703D-D917-A9FB-516BA11B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7" y="2463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 dirty="0"/>
              <a:t>Software Life Cycle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CasellaDiTesto 3">
            <a:extLst>
              <a:ext uri="{FF2B5EF4-FFF2-40B4-BE49-F238E27FC236}">
                <a16:creationId xmlns:a16="http://schemas.microsoft.com/office/drawing/2014/main" id="{4C47CEAC-3065-5851-48FA-E2BC70DEB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39869"/>
              </p:ext>
            </p:extLst>
          </p:nvPr>
        </p:nvGraphicFramePr>
        <p:xfrm>
          <a:off x="938212" y="2683329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04A3D0-A36F-14B6-2F73-D0E517930A6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Modello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agile</a:t>
            </a:r>
          </a:p>
        </p:txBody>
      </p:sp>
    </p:spTree>
    <p:extLst>
      <p:ext uri="{BB962C8B-B14F-4D97-AF65-F5344CB8AC3E}">
        <p14:creationId xmlns:p14="http://schemas.microsoft.com/office/powerpoint/2010/main" val="112129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2ED6A8-E30F-2D59-4902-1234FF39F3FA}"/>
              </a:ext>
            </a:extLst>
          </p:cNvPr>
          <p:cNvSpPr txBox="1"/>
          <p:nvPr/>
        </p:nvSpPr>
        <p:spPr>
          <a:xfrm>
            <a:off x="3732023" y="1153287"/>
            <a:ext cx="4840477" cy="4551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 err="1"/>
              <a:t>Approccio</a:t>
            </a:r>
            <a:r>
              <a:rPr lang="en-US" b="1" dirty="0"/>
              <a:t> </a:t>
            </a:r>
            <a:r>
              <a:rPr lang="en-US" b="1" dirty="0" err="1"/>
              <a:t>iniziale</a:t>
            </a:r>
            <a:r>
              <a:rPr lang="en-US" b="1" dirty="0"/>
              <a:t> – Scrum / Lavoro </a:t>
            </a:r>
            <a:r>
              <a:rPr lang="en-US" b="1" dirty="0" err="1"/>
              <a:t>incrementale</a:t>
            </a:r>
            <a:endParaRPr lang="en-US" b="1" dirty="0"/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Suddivisione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milestone e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progetti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Implementazione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funzionalità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progressive</a:t>
            </a:r>
          </a:p>
          <a:p>
            <a:pPr marL="285750" indent="-228600" defTabSz="914400">
              <a:lnSpc>
                <a:spcPct val="2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progressivo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ogni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incremento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D3410-9FDF-7099-D356-EF2343E7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03CF5-BC6C-3606-C218-FCFB20AC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7" y="1153287"/>
            <a:ext cx="2677924" cy="4551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800" spc="200"/>
              <a:t>Software Life Cycle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7847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03F14D-B1F9-D75C-3DAF-D6628BA1535A}"/>
              </a:ext>
            </a:extLst>
          </p:cNvPr>
          <p:cNvSpPr txBox="1"/>
          <p:nvPr/>
        </p:nvSpPr>
        <p:spPr>
          <a:xfrm>
            <a:off x="3820918" y="809906"/>
            <a:ext cx="4840477" cy="304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 dirty="0"/>
              <a:t>Fase finale – </a:t>
            </a:r>
            <a:r>
              <a:rPr lang="en-US" b="1" dirty="0" err="1"/>
              <a:t>Tendenza</a:t>
            </a:r>
            <a:r>
              <a:rPr lang="en-US" b="1" dirty="0"/>
              <a:t> al </a:t>
            </a:r>
            <a:r>
              <a:rPr lang="en-US" b="1" dirty="0" err="1"/>
              <a:t>modello</a:t>
            </a:r>
            <a:r>
              <a:rPr lang="en-US" b="1" dirty="0"/>
              <a:t> a </a:t>
            </a:r>
            <a:r>
              <a:rPr lang="en-US" b="1" dirty="0" err="1"/>
              <a:t>cascata</a:t>
            </a:r>
            <a:endParaRPr lang="en-US" b="1" dirty="0"/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Perdita di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lo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moduli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sulla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csv</a:t>
            </a:r>
          </a:p>
          <a:p>
            <a:pPr marL="285750" indent="-228600" defTabSz="91440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Gestione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ciclo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cascata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Pericoloso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Poco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pratico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Necessario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la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situazione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CF51C6-157E-8F98-39A2-7ED63E3A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34" r="10746"/>
          <a:stretch>
            <a:fillRect/>
          </a:stretch>
        </p:blipFill>
        <p:spPr>
          <a:xfrm>
            <a:off x="4528458" y="3985056"/>
            <a:ext cx="3428999" cy="1974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44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pc="200"/>
              <a:t>Requisiti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420F26-B129-1D88-9256-79B2088D4DC9}"/>
              </a:ext>
            </a:extLst>
          </p:cNvPr>
          <p:cNvSpPr txBox="1"/>
          <p:nvPr/>
        </p:nvSpPr>
        <p:spPr>
          <a:xfrm>
            <a:off x="573788" y="2443140"/>
            <a:ext cx="4729732" cy="393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b="1">
                <a:solidFill>
                  <a:srgbClr val="000000"/>
                </a:solidFill>
              </a:rPr>
              <a:t>Dove sono documentati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SRC.md</a:t>
            </a: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>
                <a:solidFill>
                  <a:srgbClr val="000000"/>
                </a:solidFill>
              </a:rPr>
              <a:t>Requisiti funzionali e non funzionali sono stati specificati nella documentazione.</a:t>
            </a:r>
          </a:p>
        </p:txBody>
      </p:sp>
      <p:pic>
        <p:nvPicPr>
          <p:cNvPr id="11" name="Immagine 1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F41FD35-2C9E-DD88-BD56-063D0A7A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64"/>
          <a:stretch>
            <a:fillRect/>
          </a:stretch>
        </p:blipFill>
        <p:spPr>
          <a:xfrm>
            <a:off x="4238113" y="242422"/>
            <a:ext cx="4519443" cy="2642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F3E7842C-06E2-7BDB-7FA0-88FDD5DF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18"/>
          <a:stretch>
            <a:fillRect/>
          </a:stretch>
        </p:blipFill>
        <p:spPr>
          <a:xfrm>
            <a:off x="4238113" y="3862380"/>
            <a:ext cx="4415094" cy="26863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t>Architettura</a:t>
            </a:r>
            <a:endParaRPr lang="it-IT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FBBD7CB-267C-E17A-71CA-B67FB5DFB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630841"/>
              </p:ext>
            </p:extLst>
          </p:nvPr>
        </p:nvGraphicFramePr>
        <p:xfrm>
          <a:off x="1288529" y="3171012"/>
          <a:ext cx="6566942" cy="300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85FA0FF-EC0F-8533-53DD-9070D736CDB3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82BE-5FDA-B355-527C-6C54D017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762CEE18-CD33-5682-913B-29D4ED34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1B738-9640-1CAA-48EB-509DD8B26BB1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AD8339D-F043-2CDB-4E5C-E348EB07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3A09DC-78BD-231D-52B6-E4BD139A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6CAFB73-14CA-297A-0BDF-3425C76BD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431930A-9F2F-3A62-0FE8-8E4A34D04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FF6EE95-4CEF-91DA-E0B5-D89E3431C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A99001F-9E3A-E9E3-282E-5CAE38E43672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06E298E3-3171-AE2C-B312-3ABEBA5589BD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0494753-160C-0B9F-F3A3-31FA60C85390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677F00B-6742-1132-014C-EBBA454E311D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C12ACC8-1DF7-1DF9-693A-53F2D55A2405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B8415AC8-E1EA-85B0-08E0-0A532CEC0939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2F680262-D4E5-CEEE-236B-9DDFE58C090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75E55417-CCA2-FFAD-76E4-886AAD305EE1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29AA9EF-93F2-A11C-0182-7B0064B32843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1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8354D-F196-BF20-700D-201597F9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97F1E2-DE40-B66B-887A-A43B76DD4EC4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72BD6B64-EEE2-681A-FBF2-0DEF3CE7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552E0F1-2BA8-1F76-202A-2F3D82AF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B217699-6C92-6C23-D65D-48DDF3B0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533C667-B085-C51D-A954-252CAB42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D15C988-ED2E-8C1B-DE9A-7E9D9003E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4B5C4CE3-1FFD-4E62-68B2-5DADF15C4E8E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74417AEB-B866-2F47-A6DB-1ABC1BD63B3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7FC6CC7-6E1B-6988-5145-AF710A8A6CE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2D9E250-BA87-E0FD-B12B-C1225886AADF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8D1CD083-9C3C-5C8A-06D8-52414E65FDA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DEC5F4F5-792B-202D-EEFC-A873C5B0EFA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597AC153-FFF3-C8E5-E5A5-E5B886BB7F62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D05EA03B-C33A-9F26-F96A-85C0A9F2EA75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E8CDC19D-D794-902E-5E6C-31736063933F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B1261514-4C76-2494-FBA1-85909FB38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4" y="961680"/>
            <a:ext cx="7644110" cy="493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63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D7AA450F-BC56-8B05-0586-763AF88CBE0C}"/>
              </a:ext>
            </a:extLst>
          </p:cNvPr>
          <p:cNvSpPr/>
          <p:nvPr/>
        </p:nvSpPr>
        <p:spPr>
          <a:xfrm>
            <a:off x="2579913" y="1759498"/>
            <a:ext cx="6397832" cy="2956560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AB98D12-0DC4-65C2-313A-C9F2A9EBCCEC}"/>
              </a:ext>
            </a:extLst>
          </p:cNvPr>
          <p:cNvSpPr/>
          <p:nvPr/>
        </p:nvSpPr>
        <p:spPr>
          <a:xfrm>
            <a:off x="2579912" y="227289"/>
            <a:ext cx="6397833" cy="1200329"/>
          </a:xfrm>
          <a:prstGeom prst="roundRect">
            <a:avLst/>
          </a:prstGeom>
          <a:solidFill>
            <a:srgbClr val="F8B323"/>
          </a:solidFill>
          <a:ln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094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354945"/>
            <a:ext cx="1544286" cy="4148110"/>
          </a:xfrm>
        </p:spPr>
        <p:txBody>
          <a:bodyPr anchor="ctr">
            <a:normAutofit/>
          </a:bodyPr>
          <a:lstStyle/>
          <a:p>
            <a:r>
              <a:rPr lang="it-IT" sz="2200" dirty="0">
                <a:solidFill>
                  <a:srgbClr val="2A1A00"/>
                </a:solidFill>
              </a:rPr>
              <a:t>Obiettivo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913" y="227291"/>
            <a:ext cx="6397832" cy="12003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b="1" dirty="0"/>
              <a:t>L’obiettivo del progetto è sviluppare un’applicazione </a:t>
            </a:r>
            <a:r>
              <a:rPr lang="it-IT" sz="1600" dirty="0"/>
              <a:t>che permetta di:</a:t>
            </a:r>
            <a:endParaRPr lang="it-IT" sz="14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6C7C33-34F0-A18E-3ED1-657F0343BAFB}"/>
              </a:ext>
            </a:extLst>
          </p:cNvPr>
          <p:cNvSpPr txBox="1"/>
          <p:nvPr/>
        </p:nvSpPr>
        <p:spPr>
          <a:xfrm>
            <a:off x="3041420" y="1995341"/>
            <a:ext cx="557064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Gestire utenti con diversi livelli di accesso (Root e User)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Creare e gestire file CSV </a:t>
            </a:r>
            <a:r>
              <a:rPr lang="it-IT" b="1" i="1" u="sng" dirty="0">
                <a:solidFill>
                  <a:srgbClr val="F8B323"/>
                </a:solidFill>
              </a:rPr>
              <a:t>contenenti dati dei dipendenti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1400" dirty="0"/>
              <a:t>Effettuare operazioni di: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Inserimento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Ricerca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Modifica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Eliminazione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sz="1400" b="1" i="1" dirty="0"/>
              <a:t>Statistiche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441E1D-3A24-B690-517E-12DA17946D9B}"/>
              </a:ext>
            </a:extLst>
          </p:cNvPr>
          <p:cNvSpPr txBox="1"/>
          <p:nvPr/>
        </p:nvSpPr>
        <p:spPr>
          <a:xfrm>
            <a:off x="3041420" y="5009151"/>
            <a:ext cx="4906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rgbClr val="F8B323"/>
                </a:solidFill>
              </a:rPr>
              <a:t>Salvare i file CSV in modo persistente su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 dirty="0"/>
              <a:t>Utilizzare l’applicazione sia da terminale (CLI) </a:t>
            </a:r>
            <a:br>
              <a:rPr lang="it-IT" sz="1800" i="1" dirty="0"/>
            </a:br>
            <a:r>
              <a:rPr lang="it-IT" sz="1800" i="1" dirty="0"/>
              <a:t>sia tramite interfaccia grafica (GUI)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A6E6DD14-C045-C62C-D34A-CE2796AFCF99}"/>
              </a:ext>
            </a:extLst>
          </p:cNvPr>
          <p:cNvSpPr/>
          <p:nvPr/>
        </p:nvSpPr>
        <p:spPr>
          <a:xfrm>
            <a:off x="5523346" y="3405416"/>
            <a:ext cx="406400" cy="951345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7ED8A90-B84D-5DDF-6C18-53EFD8F54BE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29746" y="2891609"/>
            <a:ext cx="704602" cy="99818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ADD7B756-25C2-0C42-01A6-CB9D3F023187}"/>
              </a:ext>
            </a:extLst>
          </p:cNvPr>
          <p:cNvSpPr/>
          <p:nvPr/>
        </p:nvSpPr>
        <p:spPr>
          <a:xfrm>
            <a:off x="2579913" y="4876453"/>
            <a:ext cx="6397832" cy="1253203"/>
          </a:xfrm>
          <a:prstGeom prst="roundRect">
            <a:avLst/>
          </a:prstGeom>
          <a:noFill/>
          <a:ln w="12700">
            <a:solidFill>
              <a:srgbClr val="CE8D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79480CB-E99D-6FBF-7EE2-FC9A622EDF83}"/>
              </a:ext>
            </a:extLst>
          </p:cNvPr>
          <p:cNvCxnSpPr/>
          <p:nvPr/>
        </p:nvCxnSpPr>
        <p:spPr>
          <a:xfrm>
            <a:off x="7146472" y="2819400"/>
            <a:ext cx="0" cy="22441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30C28-28CB-8310-1DD1-60C954ABC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AAE83F-6978-C427-A241-420FF90E7798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38B3282-A190-B2BE-D140-A149A30D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7A667F6-9C9E-FDEA-AD5F-FFA21C6F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DA6EBDF-A92E-6D22-BF08-350A07D6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4C4C536-DE0A-DACE-1577-85797185A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C8A2694-DA6E-084E-F2C6-25433DEBD3B4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F181BF78-30F3-5BF2-7186-5C6A1C8B8181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0714A8D4-3BE8-949F-D4B4-3DB15FA8DE9B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475B19C8-AB32-2A5A-4B93-8F91D92A1AFC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A0CA047F-26A1-F65B-35E5-30B1A0D3BF8A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5BF707D-257F-B398-568B-EFD68C787BE8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707ADDB-589C-0FB0-C0D2-DFF77C04A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8" y="2422891"/>
            <a:ext cx="8666429" cy="1653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52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4E4D-C20A-F6F5-7F43-67EB7EBC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F3988DC1-C32E-6FA4-FAD5-8D372AF9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11EF19-800C-2FCD-0D0C-4D00E8534096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2E243B3-0006-7449-AE97-26EB568D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2B13F35-D958-961C-AFD4-3E22EB302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DF99855-43A6-A7C9-D8C9-7FB99F686C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0F75450-3877-64BA-F0BF-BE6E8E778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A7E46444-3829-A0E4-E5B1-06E75875D969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6B859C9-BCD3-50E7-B0C8-94662C2DC1BC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DAF9F2A-5ED7-D2ED-A389-9D3F4F62FD25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5DA1A6A5-C035-AE6E-FC5C-98B4754EF01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C5240C52-C537-0DDC-D161-BC530E613338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6803DF96-3514-E8B5-C69F-762FC4E0F549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5CC96632-7D02-D4A7-BB00-8B33100F5C86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10206DA-DC9E-8C4D-313F-A712DB0F0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557" y="691820"/>
            <a:ext cx="5779003" cy="440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D9DEB74-20D5-1730-8BBA-F35BB72355DE}"/>
              </a:ext>
            </a:extLst>
          </p:cNvPr>
          <p:cNvSpPr/>
          <p:nvPr/>
        </p:nvSpPr>
        <p:spPr>
          <a:xfrm>
            <a:off x="2008804" y="1019793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BE6016D-FFE4-DF3E-B91A-8CCF4B67D4A9}"/>
              </a:ext>
            </a:extLst>
          </p:cNvPr>
          <p:cNvSpPr/>
          <p:nvPr/>
        </p:nvSpPr>
        <p:spPr>
          <a:xfrm>
            <a:off x="2008803" y="2335185"/>
            <a:ext cx="5373639" cy="1288373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55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4794A-FC3E-2C31-A941-36F6779E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04C5603-47CE-A7E4-6C30-B3B1D88C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A28B43-CB66-2E95-1214-1A67615A1795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2D6A149C-E3B3-E09F-9C3C-C769D714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7" y="4710717"/>
            <a:ext cx="1841660" cy="187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063FBC2-5821-49EC-2410-B739A772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28FEE0F-23DC-7E1A-5DB0-25E78F0DB5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D4B391-0744-2A05-F020-99B5FEA72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E7586AA1-1CED-C76C-21F6-6CE48325CD0C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4092B500-FF8C-0E89-BA2A-8478BDB12D88}"/>
              </a:ext>
            </a:extLst>
          </p:cNvPr>
          <p:cNvCxnSpPr>
            <a:stCxn id="18" idx="3"/>
            <a:endCxn id="7" idx="3"/>
          </p:cNvCxnSpPr>
          <p:nvPr/>
        </p:nvCxnSpPr>
        <p:spPr>
          <a:xfrm rot="5400000">
            <a:off x="7847709" y="4802465"/>
            <a:ext cx="1102498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D24583D-92AF-83B5-61DA-D3ADA4659127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27F98902-4564-951A-AD5C-4986543D00EE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C9555B7-758A-0ECA-4E8A-CE3F7FBC30B1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CD659CB9-A70F-D67D-4D34-BC897B96B4A0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0D13769D-37E8-05CF-8CD0-A838D7663515}"/>
              </a:ext>
            </a:extLst>
          </p:cNvPr>
          <p:cNvCxnSpPr>
            <a:stCxn id="39" idx="3"/>
            <a:endCxn id="7" idx="1"/>
          </p:cNvCxnSpPr>
          <p:nvPr/>
        </p:nvCxnSpPr>
        <p:spPr>
          <a:xfrm>
            <a:off x="3784597" y="5052835"/>
            <a:ext cx="2478660" cy="59492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42527F6-CAB0-36A1-D68F-099789359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81" y="633349"/>
            <a:ext cx="5624742" cy="4879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F88EA67-D27C-1AB4-7BB6-90231A386989}"/>
              </a:ext>
            </a:extLst>
          </p:cNvPr>
          <p:cNvSpPr/>
          <p:nvPr/>
        </p:nvSpPr>
        <p:spPr>
          <a:xfrm>
            <a:off x="2275114" y="1063211"/>
            <a:ext cx="5014686" cy="1548102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3152149-3AC4-D659-DA01-8C3871E581BC}"/>
              </a:ext>
            </a:extLst>
          </p:cNvPr>
          <p:cNvSpPr/>
          <p:nvPr/>
        </p:nvSpPr>
        <p:spPr>
          <a:xfrm>
            <a:off x="2274024" y="2648965"/>
            <a:ext cx="5014686" cy="1575878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89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D912A-970B-3B85-0089-C63504FE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10132D4-DA08-B5D7-EA50-C4D9EF0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4" y="3785054"/>
            <a:ext cx="2641452" cy="1654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A250C0-656D-79A1-15A2-CC43E32C561A}"/>
              </a:ext>
            </a:extLst>
          </p:cNvPr>
          <p:cNvSpPr txBox="1">
            <a:spLocks/>
          </p:cNvSpPr>
          <p:nvPr/>
        </p:nvSpPr>
        <p:spPr>
          <a:xfrm>
            <a:off x="802140" y="-499358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base</a:t>
            </a:r>
          </a:p>
        </p:txBody>
      </p:sp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9E6DD2F-BA67-71A5-9E03-3CD78683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58" y="2780511"/>
            <a:ext cx="1839348" cy="159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4A5FF5B-E3B9-AB31-FA3C-89ED8CDE8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7" y="1048243"/>
            <a:ext cx="1841660" cy="140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3D3659A-7AD5-E8BA-415E-12AE94967D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21" y="816034"/>
            <a:ext cx="3362547" cy="5524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magine 1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7D2183A-09E5-F3AD-491D-E313ADA5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26026" y="3393777"/>
            <a:ext cx="1933945" cy="3690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D7594FA6-7A48-B23D-3C57-7F0F9E4859D5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rot="16200000" flipV="1">
            <a:off x="7968347" y="1886660"/>
            <a:ext cx="861223" cy="5880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6BED6E3-BA6D-A7C0-9469-8D2768215525}"/>
              </a:ext>
            </a:extLst>
          </p:cNvPr>
          <p:cNvCxnSpPr>
            <a:stCxn id="18" idx="2"/>
            <a:endCxn id="11" idx="3"/>
          </p:cNvCxnSpPr>
          <p:nvPr/>
        </p:nvCxnSpPr>
        <p:spPr>
          <a:xfrm flipH="1" flipV="1">
            <a:off x="8102606" y="3578284"/>
            <a:ext cx="40588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0C3A1089-B0BB-BFD9-CBD4-A857BBEB0B28}"/>
              </a:ext>
            </a:extLst>
          </p:cNvPr>
          <p:cNvSpPr/>
          <p:nvPr/>
        </p:nvSpPr>
        <p:spPr>
          <a:xfrm>
            <a:off x="1781628" y="3785054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525050D-7784-CBE2-1EDC-6B539220CB6F}"/>
              </a:ext>
            </a:extLst>
          </p:cNvPr>
          <p:cNvSpPr/>
          <p:nvPr/>
        </p:nvSpPr>
        <p:spPr>
          <a:xfrm>
            <a:off x="1781627" y="4291936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E08BBBA9-7538-A3D7-DDB2-9D4BEF117E80}"/>
              </a:ext>
            </a:extLst>
          </p:cNvPr>
          <p:cNvSpPr/>
          <p:nvPr/>
        </p:nvSpPr>
        <p:spPr>
          <a:xfrm>
            <a:off x="1781626" y="4803597"/>
            <a:ext cx="2002971" cy="498475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BAF82AE0-6007-A695-46F3-DEBDC435BA4E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3784599" y="1750089"/>
            <a:ext cx="2478658" cy="22842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39F87C14-4A52-1A32-CF68-19A54929E063}"/>
              </a:ext>
            </a:extLst>
          </p:cNvPr>
          <p:cNvCxnSpPr>
            <a:stCxn id="38" idx="3"/>
            <a:endCxn id="11" idx="1"/>
          </p:cNvCxnSpPr>
          <p:nvPr/>
        </p:nvCxnSpPr>
        <p:spPr>
          <a:xfrm flipV="1">
            <a:off x="3784598" y="3578284"/>
            <a:ext cx="2478660" cy="962890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D70C743-C4CD-F9B9-60D1-CB19782DB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523" y="710580"/>
            <a:ext cx="4832599" cy="4917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0B42A34-8FC4-AE90-215C-C3D66B64DD4A}"/>
              </a:ext>
            </a:extLst>
          </p:cNvPr>
          <p:cNvSpPr/>
          <p:nvPr/>
        </p:nvSpPr>
        <p:spPr>
          <a:xfrm>
            <a:off x="2539851" y="875202"/>
            <a:ext cx="2990092" cy="768541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A987A8E-2F37-5516-4AD5-8D0328B9A947}"/>
              </a:ext>
            </a:extLst>
          </p:cNvPr>
          <p:cNvSpPr/>
          <p:nvPr/>
        </p:nvSpPr>
        <p:spPr>
          <a:xfrm>
            <a:off x="2539851" y="1673048"/>
            <a:ext cx="3889978" cy="8343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5A0AF94-B14C-5FF5-49BF-8922628FC193}"/>
              </a:ext>
            </a:extLst>
          </p:cNvPr>
          <p:cNvSpPr/>
          <p:nvPr/>
        </p:nvSpPr>
        <p:spPr>
          <a:xfrm>
            <a:off x="2539851" y="3505104"/>
            <a:ext cx="3889978" cy="1049256"/>
          </a:xfrm>
          <a:prstGeom prst="roundRect">
            <a:avLst/>
          </a:prstGeom>
          <a:noFill/>
          <a:ln>
            <a:solidFill>
              <a:srgbClr val="F8B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104C84-2EC1-38FB-CCB7-0659C3D03BEE}"/>
              </a:ext>
            </a:extLst>
          </p:cNvPr>
          <p:cNvSpPr txBox="1"/>
          <p:nvPr/>
        </p:nvSpPr>
        <p:spPr>
          <a:xfrm>
            <a:off x="5704114" y="1386114"/>
            <a:ext cx="754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rgbClr val="F8B323"/>
                </a:solidFill>
              </a:rPr>
              <a:t>Non usata</a:t>
            </a:r>
          </a:p>
        </p:txBody>
      </p:sp>
    </p:spTree>
    <p:extLst>
      <p:ext uri="{BB962C8B-B14F-4D97-AF65-F5344CB8AC3E}">
        <p14:creationId xmlns:p14="http://schemas.microsoft.com/office/powerpoint/2010/main" val="62882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0FFDC-13B3-CC31-383A-BCBEEA13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A66A-217F-FAC2-7904-D60B7362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Architettura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2" name="CasellaDiTesto 6">
            <a:extLst>
              <a:ext uri="{FF2B5EF4-FFF2-40B4-BE49-F238E27FC236}">
                <a16:creationId xmlns:a16="http://schemas.microsoft.com/office/drawing/2014/main" id="{4822FDB6-F47E-8EE6-76B7-5F1CC2D21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80415"/>
              </p:ext>
            </p:extLst>
          </p:nvPr>
        </p:nvGraphicFramePr>
        <p:xfrm>
          <a:off x="1043327" y="3180873"/>
          <a:ext cx="7057345" cy="3100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6285FA4-20D0-AF64-53F0-AC7FDF0C090D}"/>
              </a:ext>
            </a:extLst>
          </p:cNvPr>
          <p:cNvSpPr txBox="1">
            <a:spLocks/>
          </p:cNvSpPr>
          <p:nvPr/>
        </p:nvSpPr>
        <p:spPr>
          <a:xfrm>
            <a:off x="938212" y="1481842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Strutura</a:t>
            </a:r>
            <a:r>
              <a:rPr lang="en-U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137569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1371-2A05-5E7B-77A7-26B21C2B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8E157F-D067-07F6-8351-6717409B7145}"/>
              </a:ext>
            </a:extLst>
          </p:cNvPr>
          <p:cNvSpPr txBox="1">
            <a:spLocks/>
          </p:cNvSpPr>
          <p:nvPr/>
        </p:nvSpPr>
        <p:spPr>
          <a:xfrm>
            <a:off x="771675" y="4421457"/>
            <a:ext cx="7600649" cy="1857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buClr>
                <a:schemeClr val="tx2"/>
              </a:buClr>
            </a:pPr>
            <a:r>
              <a:rPr lang="en-US" sz="6300" b="1" spc="800" dirty="0" err="1"/>
              <a:t>Strutura</a:t>
            </a:r>
            <a:r>
              <a:rPr lang="en-US" sz="6300" b="1" spc="800" dirty="0"/>
              <a:t> GUI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C72C9AB-F4FD-C493-879A-B0DCA3D7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27" y="1192814"/>
            <a:ext cx="5082545" cy="2487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46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 dirty="0"/>
              <a:t>Design Pattern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8" name="CasellaDiTesto 5">
            <a:extLst>
              <a:ext uri="{FF2B5EF4-FFF2-40B4-BE49-F238E27FC236}">
                <a16:creationId xmlns:a16="http://schemas.microsoft.com/office/drawing/2014/main" id="{AD37B310-AECC-3852-0C3B-6259713AE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44845"/>
              </p:ext>
            </p:extLst>
          </p:nvPr>
        </p:nvGraphicFramePr>
        <p:xfrm>
          <a:off x="828100" y="2041841"/>
          <a:ext cx="7856305" cy="426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FE879-4597-425F-F84C-AA6B182C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C7FBA7-C33F-4A38-A731-AE99FEBBF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D811-8417-2A77-AC47-D672A95C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FD756C04-0A7E-0945-2CD5-CAED5B70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C58E452-0D75-A35C-398C-4D74F4C3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7C52730-D907-EBB9-ECE5-F448218AC904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A3DD16AD-2C5E-DB58-99F6-53D7BBBE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476265BD-9404-22B8-5516-ECC37353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2000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6DBB2-BC5E-0B98-8924-42D35DE6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16CD2A1A-0012-88E1-A8EE-46F22B1BF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54E28-9C53-64AD-E78C-28091A816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CD3C97-813D-7543-0517-1034D127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472A-77CB-3EEB-E7AC-8A38F123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CD46DB-022D-92E5-049D-D339A9392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4603BE6-EAC7-EE4C-0BC1-E61753CD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54466EB-E07F-7057-90A8-FB326FF0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14AA5CAA-B1E4-7793-5C6B-0AA28851CD5E}"/>
              </a:ext>
            </a:extLst>
          </p:cNvPr>
          <p:cNvGrpSpPr/>
          <p:nvPr/>
        </p:nvGrpSpPr>
        <p:grpSpPr>
          <a:xfrm>
            <a:off x="1076866" y="1257108"/>
            <a:ext cx="7108472" cy="5077103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D0D2801-8550-EA3C-7E6C-75B96C65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1820C75-D243-445E-F59C-E911A43F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A78008E-FEE3-E53E-E21A-8DCE3A79582C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667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0DAA1-BE3C-B759-38A3-6CF2080F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B01DE773-B47E-C8B6-E58E-142D61D8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754223-820C-55C6-DCCA-558448232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9CC4C-579F-8C7C-932F-3ECADF8C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5BA66-A3AC-EA1F-C43F-DF284D2C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825429-2037-933B-193B-2AF02A7B5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0569BC64-6B69-711B-D767-DAC76373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2" y="371230"/>
            <a:ext cx="1920228" cy="21882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B7C98FF-1D7E-3AA1-CD90-4951AA46D619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FE40FF2E-5EE7-8548-281A-8CCB2C3D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65BAA9EB-E97A-97D6-43CC-9527008E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F91910F-B7C3-FFBF-87F3-3A74E3C03B59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minimali</a:t>
            </a:r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B7A644F-F8F2-88D3-EFC7-D86DBBE3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863"/>
          <a:stretch>
            <a:fillRect/>
          </a:stretch>
        </p:blipFill>
        <p:spPr>
          <a:xfrm>
            <a:off x="268955" y="1728061"/>
            <a:ext cx="8724294" cy="3753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69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lang="it-IT"/>
              <a:t>Difficoltà incontrate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F00AB2E-0259-FF63-61CA-8245E9BAC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894482"/>
              </p:ext>
            </p:extLst>
          </p:nvPr>
        </p:nvGraphicFramePr>
        <p:xfrm>
          <a:off x="938212" y="1660073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0BBFA0-F7AB-88D4-F0EC-7B42B09C8D53}"/>
              </a:ext>
            </a:extLst>
          </p:cNvPr>
          <p:cNvSpPr txBox="1"/>
          <p:nvPr/>
        </p:nvSpPr>
        <p:spPr>
          <a:xfrm>
            <a:off x="1608364" y="5091866"/>
            <a:ext cx="592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Prenderemo visione con il design e architettura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Ripercussioni sui test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8C7FC-3D79-9C2F-41FD-C73C6FD3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2E1CCC60-71B6-D3F1-CE4A-A665C205D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610A6-0644-D860-4922-47FDD5F4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E665E5-8E29-110E-C021-A9DCE29BD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FDA60-F6C9-5AA7-8092-0C397E56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3" y="3176833"/>
            <a:ext cx="7738813" cy="2581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7000" spc="800"/>
              <a:t>Function Decomposition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8C2E55-9F1B-ADB4-9617-B1873AD7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290786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9889022-E0A2-C12D-513C-1019E5EC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863"/>
          <a:stretch>
            <a:fillRect/>
          </a:stretch>
        </p:blipFill>
        <p:spPr>
          <a:xfrm>
            <a:off x="3416563" y="970989"/>
            <a:ext cx="2298298" cy="9887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F3C4C11B-91C9-7D25-D42E-D9537E1EA32E}"/>
              </a:ext>
            </a:extLst>
          </p:cNvPr>
          <p:cNvGrpSpPr/>
          <p:nvPr/>
        </p:nvGrpSpPr>
        <p:grpSpPr>
          <a:xfrm>
            <a:off x="5956161" y="634306"/>
            <a:ext cx="2310870" cy="1662139"/>
            <a:chOff x="813547" y="1790262"/>
            <a:chExt cx="2868372" cy="2063134"/>
          </a:xfrm>
        </p:grpSpPr>
        <p:pic>
          <p:nvPicPr>
            <p:cNvPr id="4" name="Immagine 3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96477231-B976-18EB-8F13-F643B2F4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9256"/>
            <a:stretch>
              <a:fillRect/>
            </a:stretch>
          </p:blipFill>
          <p:spPr>
            <a:xfrm>
              <a:off x="813547" y="1790262"/>
              <a:ext cx="2656225" cy="1029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magine 4" descr="Immagine che contiene testo, schermata, Carattere&#10;&#10;Il contenuto generato dall'IA potrebbe non essere corretto.">
              <a:extLst>
                <a:ext uri="{FF2B5EF4-FFF2-40B4-BE49-F238E27FC236}">
                  <a16:creationId xmlns:a16="http://schemas.microsoft.com/office/drawing/2014/main" id="{351FBF65-33BB-AD27-9D63-0B6E005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735"/>
            <a:stretch>
              <a:fillRect/>
            </a:stretch>
          </p:blipFill>
          <p:spPr>
            <a:xfrm>
              <a:off x="813547" y="2863667"/>
              <a:ext cx="2868372" cy="989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Immagine 8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E6F91BBA-1131-B74A-F4AC-AFFC30EC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12" b="45749"/>
          <a:stretch>
            <a:fillRect/>
          </a:stretch>
        </p:blipFill>
        <p:spPr>
          <a:xfrm>
            <a:off x="101014" y="1785757"/>
            <a:ext cx="8929396" cy="43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024C14-4A3B-03DB-BA79-062B5C9F4268}"/>
              </a:ext>
            </a:extLst>
          </p:cNvPr>
          <p:cNvSpPr txBox="1">
            <a:spLocks/>
          </p:cNvSpPr>
          <p:nvPr/>
        </p:nvSpPr>
        <p:spPr>
          <a:xfrm>
            <a:off x="748841" y="102264"/>
            <a:ext cx="7633742" cy="916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Funzioni composte</a:t>
            </a:r>
          </a:p>
        </p:txBody>
      </p:sp>
    </p:spTree>
    <p:extLst>
      <p:ext uri="{BB962C8B-B14F-4D97-AF65-F5344CB8AC3E}">
        <p14:creationId xmlns:p14="http://schemas.microsoft.com/office/powerpoint/2010/main" val="363321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8980C-AA5F-0277-42CB-8A3D13DA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C520C-D8BC-C4CC-9A75-6893F2A3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 dirty="0" err="1">
                <a:solidFill>
                  <a:srgbClr val="2A1A00"/>
                </a:solidFill>
              </a:rPr>
              <a:t>Orientamento</a:t>
            </a:r>
            <a:r>
              <a:rPr lang="en-US" sz="3100" spc="800" dirty="0">
                <a:solidFill>
                  <a:srgbClr val="2A1A00"/>
                </a:solidFill>
              </a:rPr>
              <a:t> a </a:t>
            </a:r>
            <a:r>
              <a:rPr lang="en-US" sz="3100" spc="800" dirty="0" err="1">
                <a:solidFill>
                  <a:srgbClr val="2A1A00"/>
                </a:solidFill>
              </a:rPr>
              <a:t>oggetti</a:t>
            </a:r>
            <a:endParaRPr lang="en-US" sz="3100" spc="800" dirty="0">
              <a:solidFill>
                <a:srgbClr val="2A1A00"/>
              </a:solidFill>
            </a:endParaRPr>
          </a:p>
        </p:txBody>
      </p:sp>
      <p:sp>
        <p:nvSpPr>
          <p:cNvPr id="77" name="Rectangle 71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24553DB-C0D2-5A46-ADAE-5AD4AFDF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5664708" y="2150000"/>
            <a:ext cx="2996694" cy="2562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70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4836C-9F5B-7AC7-AE37-8C83C4B9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6">
            <a:extLst>
              <a:ext uri="{FF2B5EF4-FFF2-40B4-BE49-F238E27FC236}">
                <a16:creationId xmlns:a16="http://schemas.microsoft.com/office/drawing/2014/main" id="{AD428F73-35E5-BDC9-913F-12592112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D8E7B4B-9E68-BAC9-9663-CC7BD307F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E5DEE0A6-3D9D-297A-6003-10F3392F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01C75937-BA75-94D0-8AAE-3F82AE2F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A7BCA-6843-9700-8B66-C25CF79E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100" spc="800">
                <a:solidFill>
                  <a:srgbClr val="2A1A00"/>
                </a:solidFill>
              </a:rPr>
              <a:t>Orientamento a oggetti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80E360-B58B-BC76-C37D-6F23CAE9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20E7D78-D106-7F9C-E282-2ADA93AC58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21970"/>
          <a:stretch>
            <a:fillRect/>
          </a:stretch>
        </p:blipFill>
        <p:spPr>
          <a:xfrm>
            <a:off x="1190641" y="331621"/>
            <a:ext cx="7244321" cy="61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17878CA-805A-CE73-0498-F94F67130E3C}"/>
              </a:ext>
            </a:extLst>
          </p:cNvPr>
          <p:cNvSpPr/>
          <p:nvPr/>
        </p:nvSpPr>
        <p:spPr>
          <a:xfrm>
            <a:off x="1819225" y="4016658"/>
            <a:ext cx="4470698" cy="493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6AF5528-058A-5FD2-1102-1F33F3B06ABA}"/>
              </a:ext>
            </a:extLst>
          </p:cNvPr>
          <p:cNvSpPr/>
          <p:nvPr/>
        </p:nvSpPr>
        <p:spPr>
          <a:xfrm>
            <a:off x="1477810" y="5092328"/>
            <a:ext cx="4470698" cy="493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704F0DC-E507-2BDE-7DEE-E8C2BBDA83C7}"/>
              </a:ext>
            </a:extLst>
          </p:cNvPr>
          <p:cNvSpPr/>
          <p:nvPr/>
        </p:nvSpPr>
        <p:spPr>
          <a:xfrm>
            <a:off x="3585788" y="1192071"/>
            <a:ext cx="1441018" cy="53140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0F6F4DB-3336-90F2-3D2A-51B75565D43F}"/>
              </a:ext>
            </a:extLst>
          </p:cNvPr>
          <p:cNvSpPr/>
          <p:nvPr/>
        </p:nvSpPr>
        <p:spPr>
          <a:xfrm>
            <a:off x="4043221" y="178438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0A029B7F-54FC-9FDB-A226-21F96141F432}"/>
              </a:ext>
            </a:extLst>
          </p:cNvPr>
          <p:cNvSpPr/>
          <p:nvPr/>
        </p:nvSpPr>
        <p:spPr>
          <a:xfrm>
            <a:off x="2984400" y="5134420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154323B-D807-75AE-AAFC-A032427BC61A}"/>
              </a:ext>
            </a:extLst>
          </p:cNvPr>
          <p:cNvSpPr/>
          <p:nvPr/>
        </p:nvSpPr>
        <p:spPr>
          <a:xfrm>
            <a:off x="2879589" y="3098147"/>
            <a:ext cx="1753166" cy="58255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CEBA6595-9B97-1EA1-CAB5-83469E0314AC}"/>
              </a:ext>
            </a:extLst>
          </p:cNvPr>
          <p:cNvCxnSpPr/>
          <p:nvPr/>
        </p:nvCxnSpPr>
        <p:spPr>
          <a:xfrm>
            <a:off x="2139983" y="1871887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91667B76-D7FC-356A-9C32-F7E4383AE599}"/>
              </a:ext>
            </a:extLst>
          </p:cNvPr>
          <p:cNvCxnSpPr/>
          <p:nvPr/>
        </p:nvCxnSpPr>
        <p:spPr>
          <a:xfrm>
            <a:off x="3027402" y="2357366"/>
            <a:ext cx="216631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8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AB844-BC86-577F-90F9-56456EED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5214B-E85E-F303-C4D5-440FAD24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954923"/>
            <a:ext cx="4406771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/>
            <a:r>
              <a:rPr lang="en-US" sz="3400" spc="800" dirty="0" err="1"/>
              <a:t>Orientamento</a:t>
            </a:r>
            <a:r>
              <a:rPr lang="en-US" sz="3400" spc="800" dirty="0"/>
              <a:t> a </a:t>
            </a:r>
            <a:r>
              <a:rPr lang="en-US" sz="3400" spc="800" dirty="0" err="1"/>
              <a:t>oggetti</a:t>
            </a:r>
            <a:endParaRPr lang="en-US" sz="3400" spc="800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4630" y="0"/>
            <a:ext cx="396188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E873E0D-4D75-D620-B349-D558C07C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5" r="37833" b="-3"/>
          <a:stretch>
            <a:fillRect/>
          </a:stretch>
        </p:blipFill>
        <p:spPr>
          <a:xfrm>
            <a:off x="5182110" y="10"/>
            <a:ext cx="3961890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075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D7A0A-9F3B-ED90-6B77-126A9935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6CCF-C40D-4FBB-BE02-00999F8B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B8D0C40-C4F4-748F-01FD-E886370FA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90CB2FF-7E70-4804-5336-48D0F000BA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2B1EA9E-3B07-59CA-9024-976E8E78418F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65879F9-06CB-5E17-A795-3ACD2B0438D4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FE06398-90F7-4669-6D72-9C9A4D5D17E4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07AEF6A-A318-C593-8E2C-3EEBD01845E8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7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221BC-39BD-1302-4947-B64DD9E5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454F2C25-E7C1-9D25-1540-3408CEC04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CE481E-F9C5-7360-F7CE-F65B9076D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25EE475-3CB5-5F52-4CC9-C5FD8AEED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F8B95AA-8971-06D5-C935-5B71FF4E3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F3630-D452-3E6F-A84F-E2344F2C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932E764-0E9B-4A8C-F6AD-1F41859459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58C9648-50F4-4605-2A04-3FFC3DEDD5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F4209B0-78DE-C09A-E8B7-D760628B325F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D51278-254E-87AD-D6F6-FD9ADEB08238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6323C5E-D116-E6C4-EEF7-24D5ED99C37F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34E6A80-05E1-07C6-27FA-B01B606A449E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E9F6E40A-63F4-CAFE-C079-1A29373A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84" r="24102" b="75645"/>
          <a:stretch>
            <a:fillRect/>
          </a:stretch>
        </p:blipFill>
        <p:spPr>
          <a:xfrm>
            <a:off x="67565" y="222385"/>
            <a:ext cx="7033533" cy="29475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Immagine 10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062773A-EE54-CC78-EB63-E34CF923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745" r="37304" b="10198"/>
          <a:stretch>
            <a:fillRect/>
          </a:stretch>
        </p:blipFill>
        <p:spPr>
          <a:xfrm>
            <a:off x="835593" y="3410386"/>
            <a:ext cx="8308406" cy="243070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85185476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7041B-EAF4-9539-3D03-36EF08C9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7DB5CCAB-24A7-CE2C-15E9-68395A0ED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5F84A6-8403-4EAC-269B-9C92C8638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9D6333A-8C2F-DBAC-2005-3276AB876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3F8FA3D-C11E-643C-D91C-5C826AA28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FC420-F7C5-3ECF-250C-550F3AD7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Orientamento a oggetti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462DEC6-8CB1-6534-E821-1550B78282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5056" t="5" r="20191" b="43416"/>
          <a:stretch>
            <a:fillRect/>
          </a:stretch>
        </p:blipFill>
        <p:spPr>
          <a:xfrm>
            <a:off x="106299" y="462886"/>
            <a:ext cx="4807461" cy="3122901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C314AAC-10D8-6DC3-96A2-DD53FBA3C5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6474" t="54942" r="18773" b="-8"/>
          <a:stretch>
            <a:fillRect/>
          </a:stretch>
        </p:blipFill>
        <p:spPr>
          <a:xfrm>
            <a:off x="4158587" y="2491217"/>
            <a:ext cx="4985413" cy="25794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5428C38-A295-F5CC-035D-C79A9A0AA677}"/>
              </a:ext>
            </a:extLst>
          </p:cNvPr>
          <p:cNvSpPr/>
          <p:nvPr/>
        </p:nvSpPr>
        <p:spPr>
          <a:xfrm>
            <a:off x="312208" y="1891942"/>
            <a:ext cx="4031020" cy="10022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126A235-6942-94A4-E327-C0E6967F90D3}"/>
              </a:ext>
            </a:extLst>
          </p:cNvPr>
          <p:cNvSpPr/>
          <p:nvPr/>
        </p:nvSpPr>
        <p:spPr>
          <a:xfrm>
            <a:off x="4241667" y="3968549"/>
            <a:ext cx="4031020" cy="12210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E736B22-9807-C955-B2B8-5C915A320045}"/>
              </a:ext>
            </a:extLst>
          </p:cNvPr>
          <p:cNvSpPr/>
          <p:nvPr/>
        </p:nvSpPr>
        <p:spPr>
          <a:xfrm>
            <a:off x="4422293" y="2894238"/>
            <a:ext cx="4031020" cy="4856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C892CD6-E332-25D3-C767-394E829491DB}"/>
              </a:ext>
            </a:extLst>
          </p:cNvPr>
          <p:cNvSpPr/>
          <p:nvPr/>
        </p:nvSpPr>
        <p:spPr>
          <a:xfrm>
            <a:off x="312208" y="1116377"/>
            <a:ext cx="4601552" cy="7755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BBCC314-7887-22E7-E577-0C6CA39A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307" y="4022464"/>
            <a:ext cx="5496692" cy="243697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2" name="Immagine 11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3B9FB8C5-62AB-F18B-A020-7F47E4EF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29" b="43079"/>
          <a:stretch>
            <a:fillRect/>
          </a:stretch>
        </p:blipFill>
        <p:spPr>
          <a:xfrm>
            <a:off x="322228" y="577174"/>
            <a:ext cx="4308874" cy="319715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618056361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84DC0-1B34-3F0B-A0E7-6E9E2DE9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9144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C5F14-AB7A-A1F5-D666-CE9020A7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5449151"/>
            <a:ext cx="7738813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defTabSz="914400"/>
            <a:r>
              <a:rPr lang="en-US" sz="2100" spc="800">
                <a:solidFill>
                  <a:srgbClr val="2A1A00"/>
                </a:solidFill>
              </a:rPr>
              <a:t>domain</a:t>
            </a:r>
          </a:p>
        </p:txBody>
      </p:sp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DD139ACC-F7D4-D14D-2B1E-84317C24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824" b="22443"/>
          <a:stretch>
            <a:fillRect/>
          </a:stretch>
        </p:blipFill>
        <p:spPr>
          <a:xfrm>
            <a:off x="482600" y="679456"/>
            <a:ext cx="8178799" cy="3853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90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388DD-7156-B617-D39F-561CA5DF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E8B8-BD45-A48F-F0CF-F727346A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48C5D7D-B3A7-100F-DDFA-E8666967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708" y="1694058"/>
            <a:ext cx="2996694" cy="3474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861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D7255-496B-E16E-70E1-90931873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">
            <a:extLst>
              <a:ext uri="{FF2B5EF4-FFF2-40B4-BE49-F238E27FC236}">
                <a16:creationId xmlns:a16="http://schemas.microsoft.com/office/drawing/2014/main" id="{2EF17380-0335-ABF3-3BBE-25A07DF8F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86E3F3-4E13-D8A0-BC69-6F33EFD5A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89018B7-F58D-F70E-2CF9-4C0FCF1E2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E392DA8A-B313-119C-D1DA-8A408411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06297" y="0"/>
            <a:ext cx="5842211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5EF4-E6CE-0449-1E27-7CB586D0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95" y="1231894"/>
            <a:ext cx="4117607" cy="4339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/>
            <a:r>
              <a:rPr lang="en-US" sz="3700" spc="800">
                <a:solidFill>
                  <a:srgbClr val="2A1A00"/>
                </a:solidFill>
              </a:rPr>
              <a:t>Suddivisione a blocchi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B98A8C-5C7E-BED0-9E5E-0A9A65A0D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D6F29FE-5E59-8B28-DB71-57C01851F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52794"/>
          <a:stretch>
            <a:fillRect/>
          </a:stretch>
        </p:blipFill>
        <p:spPr>
          <a:xfrm>
            <a:off x="318895" y="828656"/>
            <a:ext cx="8664797" cy="4742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87CBCE6-EE8E-7AC2-6E3C-B35E850BB927}"/>
              </a:ext>
            </a:extLst>
          </p:cNvPr>
          <p:cNvSpPr/>
          <p:nvPr/>
        </p:nvSpPr>
        <p:spPr>
          <a:xfrm>
            <a:off x="986212" y="942804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46D05DF-D811-E70D-938C-646BE5BED263}"/>
              </a:ext>
            </a:extLst>
          </p:cNvPr>
          <p:cNvSpPr/>
          <p:nvPr/>
        </p:nvSpPr>
        <p:spPr>
          <a:xfrm>
            <a:off x="953363" y="3136199"/>
            <a:ext cx="5562998" cy="136473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5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pc="200"/>
              <a:t>Paradigma e Tools</a:t>
            </a:r>
          </a:p>
        </p:txBody>
      </p:sp>
      <p:graphicFrame>
        <p:nvGraphicFramePr>
          <p:cNvPr id="14" name="CasellaDiTesto 4">
            <a:extLst>
              <a:ext uri="{FF2B5EF4-FFF2-40B4-BE49-F238E27FC236}">
                <a16:creationId xmlns:a16="http://schemas.microsoft.com/office/drawing/2014/main" id="{E707BE8B-477D-3A21-8004-DA287E9DC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407110"/>
              </p:ext>
            </p:extLst>
          </p:nvPr>
        </p:nvGraphicFramePr>
        <p:xfrm>
          <a:off x="938212" y="2286000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asellaDiTesto 4">
            <a:extLst>
              <a:ext uri="{FF2B5EF4-FFF2-40B4-BE49-F238E27FC236}">
                <a16:creationId xmlns:a16="http://schemas.microsoft.com/office/drawing/2014/main" id="{63996D10-6936-7BAC-F6A9-9E75DEFFC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167115"/>
              </p:ext>
            </p:extLst>
          </p:nvPr>
        </p:nvGraphicFramePr>
        <p:xfrm>
          <a:off x="993392" y="938243"/>
          <a:ext cx="7157216" cy="498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45" descr="Portatile sicuro">
            <a:extLst>
              <a:ext uri="{FF2B5EF4-FFF2-40B4-BE49-F238E27FC236}">
                <a16:creationId xmlns:a16="http://schemas.microsoft.com/office/drawing/2014/main" id="{BC839161-722F-4CA7-49FD-A702C2FDA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392" y="1593401"/>
            <a:ext cx="1360446" cy="1360446"/>
          </a:xfrm>
          <a:prstGeom prst="rect">
            <a:avLst/>
          </a:prstGeom>
        </p:spPr>
      </p:pic>
      <p:pic>
        <p:nvPicPr>
          <p:cNvPr id="8" name="Graphic 45" descr="Blocca con riempimento a tinta unita">
            <a:extLst>
              <a:ext uri="{FF2B5EF4-FFF2-40B4-BE49-F238E27FC236}">
                <a16:creationId xmlns:a16="http://schemas.microsoft.com/office/drawing/2014/main" id="{7C0CA88D-5E6A-78CF-6239-0716A25D8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3392" y="3223931"/>
            <a:ext cx="1360446" cy="13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9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2E03B-CEA5-318B-3E8B-962E85D2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FF06660-4EFD-0E7A-FA58-91AF7CD4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6EA24754-5F49-DCB2-AEBA-E9C0F0B8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A75D04B-DAB8-7B65-BD71-780D17C7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013FEF59-110A-1C7A-187F-108862A08F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78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F53FD-3D2F-BF1A-251B-C5CA9B7E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479B32-1F49-B3E4-5371-721495F25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101EA-7B93-319A-99F7-6AC391A70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D55DF1-49FE-D1E6-20E6-24E8BE3B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4BB50A7-CB82-BB59-3120-49296916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3748340"/>
            <a:ext cx="3543427" cy="2391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F8741E99-E851-C414-9AFE-67702FBE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9A7F81-57B9-FA78-CFB1-074E5574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6" y="4250474"/>
            <a:ext cx="8692632" cy="149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92CEB7F-3753-E234-8E09-E9D6B5F13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396" y="717847"/>
            <a:ext cx="4706588" cy="28058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4BDB1B7-0A1F-DEF3-636E-2C363C67C80D}"/>
              </a:ext>
            </a:extLst>
          </p:cNvPr>
          <p:cNvCxnSpPr/>
          <p:nvPr/>
        </p:nvCxnSpPr>
        <p:spPr>
          <a:xfrm flipH="1" flipV="1">
            <a:off x="6598739" y="2230945"/>
            <a:ext cx="1500689" cy="300172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93BD90-361E-BFED-181F-CCC13B2B10EA}"/>
              </a:ext>
            </a:extLst>
          </p:cNvPr>
          <p:cNvCxnSpPr>
            <a:cxnSpLocks/>
          </p:cNvCxnSpPr>
          <p:nvPr/>
        </p:nvCxnSpPr>
        <p:spPr>
          <a:xfrm flipH="1" flipV="1">
            <a:off x="6784067" y="1508042"/>
            <a:ext cx="1500689" cy="31644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7FA2DF-68B8-BEF3-79B7-724C630B8039}"/>
              </a:ext>
            </a:extLst>
          </p:cNvPr>
          <p:cNvCxnSpPr/>
          <p:nvPr/>
        </p:nvCxnSpPr>
        <p:spPr>
          <a:xfrm>
            <a:off x="5543849" y="1508042"/>
            <a:ext cx="11537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9F0DBC-796D-FC2D-BADA-E7AFEDACFF79}"/>
              </a:ext>
            </a:extLst>
          </p:cNvPr>
          <p:cNvCxnSpPr/>
          <p:nvPr/>
        </p:nvCxnSpPr>
        <p:spPr>
          <a:xfrm>
            <a:off x="5543849" y="1881462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A316C5E-7E97-33A7-2F1F-E167AA678ECA}"/>
              </a:ext>
            </a:extLst>
          </p:cNvPr>
          <p:cNvCxnSpPr/>
          <p:nvPr/>
        </p:nvCxnSpPr>
        <p:spPr>
          <a:xfrm>
            <a:off x="5543849" y="2235733"/>
            <a:ext cx="11537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50A2561-4779-9639-792F-0846A3115486}"/>
              </a:ext>
            </a:extLst>
          </p:cNvPr>
          <p:cNvCxnSpPr>
            <a:cxnSpLocks/>
          </p:cNvCxnSpPr>
          <p:nvPr/>
        </p:nvCxnSpPr>
        <p:spPr>
          <a:xfrm>
            <a:off x="8038103" y="4844501"/>
            <a:ext cx="7899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CFE36DA-A9AB-D459-59E9-41D860617B6B}"/>
              </a:ext>
            </a:extLst>
          </p:cNvPr>
          <p:cNvCxnSpPr>
            <a:cxnSpLocks/>
          </p:cNvCxnSpPr>
          <p:nvPr/>
        </p:nvCxnSpPr>
        <p:spPr>
          <a:xfrm>
            <a:off x="8038103" y="5385864"/>
            <a:ext cx="78992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3B88-926F-1F6D-CDB6-EE1CD532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04F2229D-5A73-9348-A8D8-09F9A19B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58862"/>
            <a:ext cx="3543427" cy="2112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E93EDC-B771-7C87-CF17-BB2AFE17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6FF55A7-3E08-D799-6A30-98862C0C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1608913"/>
            <a:ext cx="3549705" cy="6123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32E78-4037-68F0-8316-28A9BE44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5CBA98-B02D-47CB-561E-26503F67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A1A2964A-2FE9-A4D1-FB97-B7ACFBFA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983" r="29998"/>
          <a:stretch>
            <a:fillRect/>
          </a:stretch>
        </p:blipFill>
        <p:spPr>
          <a:xfrm>
            <a:off x="4762018" y="4295041"/>
            <a:ext cx="3673442" cy="119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96C51FF-BFD1-1ED9-F220-4B70C582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36" y="761202"/>
            <a:ext cx="7968817" cy="5378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242B563-7A7C-B88A-B0FB-62E179BC4ACE}"/>
              </a:ext>
            </a:extLst>
          </p:cNvPr>
          <p:cNvSpPr/>
          <p:nvPr/>
        </p:nvSpPr>
        <p:spPr>
          <a:xfrm>
            <a:off x="708540" y="3758138"/>
            <a:ext cx="4366141" cy="238201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6E8CC1B-1537-8C72-682D-2274CED92F90}"/>
              </a:ext>
            </a:extLst>
          </p:cNvPr>
          <p:cNvCxnSpPr/>
          <p:nvPr/>
        </p:nvCxnSpPr>
        <p:spPr>
          <a:xfrm>
            <a:off x="986212" y="986212"/>
            <a:ext cx="403580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2761DA4-AF1E-6229-0A47-4CA0FE4905D0}"/>
              </a:ext>
            </a:extLst>
          </p:cNvPr>
          <p:cNvCxnSpPr/>
          <p:nvPr/>
        </p:nvCxnSpPr>
        <p:spPr>
          <a:xfrm flipH="1">
            <a:off x="3528339" y="986212"/>
            <a:ext cx="665609" cy="283416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9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6769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08" y="484631"/>
            <a:ext cx="4755389" cy="1638469"/>
          </a:xfrm>
        </p:spPr>
        <p:txBody>
          <a:bodyPr>
            <a:normAutofit/>
          </a:bodyPr>
          <a:lstStyle/>
          <a:p>
            <a:r>
              <a:rPr lang="it-IT" dirty="0"/>
              <a:t>Modellazione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608" y="1990558"/>
            <a:ext cx="4729732" cy="3930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 err="1">
                <a:solidFill>
                  <a:schemeClr val="tx1"/>
                </a:solidFill>
              </a:rPr>
              <a:t>Uml</a:t>
            </a:r>
            <a:endParaRPr lang="it-IT" sz="3200" dirty="0">
              <a:solidFill>
                <a:schemeClr val="tx1"/>
              </a:solidFill>
            </a:endParaRPr>
          </a:p>
          <a:p>
            <a:pPr lvl="1"/>
            <a:r>
              <a:rPr lang="it-IT" dirty="0">
                <a:solidFill>
                  <a:schemeClr val="tx1"/>
                </a:solidFill>
              </a:rPr>
              <a:t>Fasi iniziali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Comprensione logica profonda di qualcosa (utili agli sviluppatori)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Aggiornamento </a:t>
            </a:r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per ogni versione</a:t>
            </a:r>
          </a:p>
          <a:p>
            <a:pPr lvl="1"/>
            <a:r>
              <a:rPr lang="it-IT" dirty="0" err="1">
                <a:solidFill>
                  <a:schemeClr val="tx1"/>
                </a:solidFill>
              </a:rPr>
              <a:t>Uml</a:t>
            </a:r>
            <a:r>
              <a:rPr lang="it-IT" dirty="0">
                <a:solidFill>
                  <a:schemeClr val="tx1"/>
                </a:solidFill>
              </a:rPr>
              <a:t> utili ai nuovi membri del team</a:t>
            </a:r>
          </a:p>
        </p:txBody>
      </p:sp>
      <p:pic>
        <p:nvPicPr>
          <p:cNvPr id="16" name="Graphic 15" descr="Gerarchia con riempimento a tinta unita">
            <a:extLst>
              <a:ext uri="{FF2B5EF4-FFF2-40B4-BE49-F238E27FC236}">
                <a16:creationId xmlns:a16="http://schemas.microsoft.com/office/drawing/2014/main" id="{91F83F7F-F993-224A-9832-CC3F26E78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38090" y="2057782"/>
            <a:ext cx="2742436" cy="27424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570FE-8E1C-4A25-8827-8928189FA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0B24BC-917F-49C2-B8AA-C569A400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9F7F083-7C2B-4120-9960-D77AB2863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Rettangolo, Parallelo&#10;&#10;Il contenuto generato dall'IA potrebbe non essere corretto.">
            <a:extLst>
              <a:ext uri="{FF2B5EF4-FFF2-40B4-BE49-F238E27FC236}">
                <a16:creationId xmlns:a16="http://schemas.microsoft.com/office/drawing/2014/main" id="{FD701FA6-CE7A-AEF3-23F4-D7CBE16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24" y="1123527"/>
            <a:ext cx="60390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5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A4C16850-77A2-D5CF-7C1A-8BE03179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B250DEC-50A9-3DBE-FB7E-731535DD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EC7887FD-4221-57E4-5DD9-DFA52600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9BBD32FB-D370-C365-2034-D22725668A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0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4961D-33FB-C162-96A9-1919368D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8A1F70A3-EDA2-C8C0-A4C1-BC11A576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9" r="15311" b="3"/>
          <a:stretch>
            <a:fillRect/>
          </a:stretch>
        </p:blipFill>
        <p:spPr>
          <a:xfrm>
            <a:off x="922236" y="643467"/>
            <a:ext cx="3392627" cy="2543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2D4527-227D-6222-38F7-A37B43E1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4414139-8140-496D-B535-57B5DE5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94FF4C-C0AC-F989-4364-1F3BC981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69F5CB-CE2C-E7B6-2AA8-3A94814E6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BDCCE756-DA35-4289-17E9-FF009ADB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DF37DDA6-5C4F-5B5F-F8E0-AC370EFAA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91" b="-4"/>
          <a:stretch>
            <a:fillRect/>
          </a:stretch>
        </p:blipFill>
        <p:spPr>
          <a:xfrm>
            <a:off x="290257" y="447113"/>
            <a:ext cx="8572865" cy="5963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382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F530-F804-3625-1E6C-8A77F69C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45104-090E-BCE6-C1A9-944776B2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13F73B4-9E3D-91EE-931A-A4520AD9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77" t="10842" r="11221" b="11043"/>
          <a:stretch>
            <a:fillRect/>
          </a:stretch>
        </p:blipFill>
        <p:spPr>
          <a:xfrm>
            <a:off x="4753737" y="875768"/>
            <a:ext cx="3549705" cy="2078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D05E97-38F1-DC24-C7AC-40DD645C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6A2690-40FA-48BC-0243-F96D41E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Rettangolo&#10;&#10;Il contenuto generato dall'IA potrebbe non essere corretto.">
            <a:extLst>
              <a:ext uri="{FF2B5EF4-FFF2-40B4-BE49-F238E27FC236}">
                <a16:creationId xmlns:a16="http://schemas.microsoft.com/office/drawing/2014/main" id="{9F24D06D-F178-E9E0-FB08-82B922C4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83" b="-4"/>
          <a:stretch>
            <a:fillRect/>
          </a:stretch>
        </p:blipFill>
        <p:spPr>
          <a:xfrm>
            <a:off x="920454" y="3671316"/>
            <a:ext cx="3396190" cy="2545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schermata, diagramma, schermo&#10;&#10;Il contenuto generato dall'IA potrebbe non essere corretto.">
            <a:extLst>
              <a:ext uri="{FF2B5EF4-FFF2-40B4-BE49-F238E27FC236}">
                <a16:creationId xmlns:a16="http://schemas.microsoft.com/office/drawing/2014/main" id="{C35064C0-9E99-62A5-56B1-E1D176FB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64" r="2" b="10382"/>
          <a:stretch>
            <a:fillRect/>
          </a:stretch>
        </p:blipFill>
        <p:spPr>
          <a:xfrm>
            <a:off x="4825399" y="3671316"/>
            <a:ext cx="3406381" cy="25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45B13F80-A274-2E59-9D4F-D7E0A927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" t="-3" r="263" b="6"/>
          <a:stretch>
            <a:fillRect/>
          </a:stretch>
        </p:blipFill>
        <p:spPr>
          <a:xfrm>
            <a:off x="207050" y="825669"/>
            <a:ext cx="8722719" cy="520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10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7EC893DD-AA40-8302-2896-10CC6671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823222"/>
            <a:ext cx="3543427" cy="21837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4BE26E79-B323-2793-1882-40EE5F11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921158"/>
            <a:ext cx="3549705" cy="1987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441D37D7-D5DE-97D2-08ED-EBEDA906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839463"/>
            <a:ext cx="3543427" cy="2209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182CEE9A-9432-1109-06B4-76F05137D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37" y="3736714"/>
            <a:ext cx="3549705" cy="2422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8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144" y="0"/>
            <a:ext cx="84028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142" y="563862"/>
            <a:ext cx="5153472" cy="1959685"/>
          </a:xfrm>
        </p:spPr>
        <p:txBody>
          <a:bodyPr>
            <a:normAutofit/>
          </a:bodyPr>
          <a:lstStyle/>
          <a:p>
            <a:r>
              <a:rPr lang="it-IT" sz="3200" dirty="0"/>
              <a:t>Software </a:t>
            </a:r>
            <a:r>
              <a:rPr lang="it-IT" sz="3200" dirty="0" err="1"/>
              <a:t>Configuration</a:t>
            </a:r>
            <a:r>
              <a:rPr lang="it-IT" sz="3200" dirty="0"/>
              <a:t> Management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751" y="-1423"/>
            <a:ext cx="3174249" cy="277575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6337" y="-1423"/>
            <a:ext cx="3087664" cy="268929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281" y="2805402"/>
            <a:ext cx="3464039" cy="294652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3200" b="1" dirty="0" err="1">
                <a:solidFill>
                  <a:schemeClr val="tx1"/>
                </a:solidFill>
              </a:rPr>
              <a:t>Git</a:t>
            </a:r>
            <a:r>
              <a:rPr lang="it-IT" sz="3200" b="1" dirty="0">
                <a:solidFill>
                  <a:schemeClr val="tx1"/>
                </a:solidFill>
              </a:rPr>
              <a:t> e GitHub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Versionamento</a:t>
            </a:r>
            <a:r>
              <a:rPr lang="it-IT" sz="1600" i="1" dirty="0">
                <a:solidFill>
                  <a:schemeClr val="tx1"/>
                </a:solidFill>
              </a:rPr>
              <a:t> continuo</a:t>
            </a:r>
          </a:p>
          <a:p>
            <a:pPr lvl="1"/>
            <a:r>
              <a:rPr lang="it-IT" sz="1600" i="1" dirty="0" err="1">
                <a:solidFill>
                  <a:schemeClr val="tx1"/>
                </a:solidFill>
              </a:rPr>
              <a:t>Commit</a:t>
            </a:r>
            <a:r>
              <a:rPr lang="it-IT" sz="1600" i="1" dirty="0">
                <a:solidFill>
                  <a:schemeClr val="tx1"/>
                </a:solidFill>
              </a:rPr>
              <a:t> incrementali</a:t>
            </a:r>
          </a:p>
          <a:p>
            <a:pPr lvl="1"/>
            <a:r>
              <a:rPr lang="it-IT" sz="1600" i="1" dirty="0">
                <a:solidFill>
                  <a:schemeClr val="tx1"/>
                </a:solidFill>
              </a:rPr>
              <a:t>Gestione </a:t>
            </a:r>
            <a:r>
              <a:rPr lang="it-IT" sz="1600" i="1" dirty="0" err="1">
                <a:solidFill>
                  <a:schemeClr val="tx1"/>
                </a:solidFill>
              </a:rPr>
              <a:t>branch</a:t>
            </a:r>
            <a:r>
              <a:rPr lang="it-IT" sz="1600" i="1" dirty="0">
                <a:solidFill>
                  <a:schemeClr val="tx1"/>
                </a:solidFill>
              </a:rPr>
              <a:t> e milestone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266" y="2795848"/>
            <a:ext cx="2446284" cy="2443313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AF41C3-8948-4210-91C5-1285DC5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2704" y="2878172"/>
            <a:ext cx="2281409" cy="2278664"/>
          </a:xfrm>
          <a:custGeom>
            <a:avLst/>
            <a:gdLst>
              <a:gd name="connsiteX0" fmla="*/ 1418354 w 2836707"/>
              <a:gd name="connsiteY0" fmla="*/ 0 h 2833294"/>
              <a:gd name="connsiteX1" fmla="*/ 1445877 w 2836707"/>
              <a:gd name="connsiteY1" fmla="*/ 2580 h 2833294"/>
              <a:gd name="connsiteX2" fmla="*/ 1472542 w 2836707"/>
              <a:gd name="connsiteY2" fmla="*/ 9461 h 2833294"/>
              <a:gd name="connsiteX3" fmla="*/ 1498346 w 2836707"/>
              <a:gd name="connsiteY3" fmla="*/ 19783 h 2833294"/>
              <a:gd name="connsiteX4" fmla="*/ 1525009 w 2836707"/>
              <a:gd name="connsiteY4" fmla="*/ 32685 h 2833294"/>
              <a:gd name="connsiteX5" fmla="*/ 1549954 w 2836707"/>
              <a:gd name="connsiteY5" fmla="*/ 47308 h 2833294"/>
              <a:gd name="connsiteX6" fmla="*/ 1575758 w 2836707"/>
              <a:gd name="connsiteY6" fmla="*/ 62790 h 2833294"/>
              <a:gd name="connsiteX7" fmla="*/ 1601561 w 2836707"/>
              <a:gd name="connsiteY7" fmla="*/ 76552 h 2833294"/>
              <a:gd name="connsiteX8" fmla="*/ 1627365 w 2836707"/>
              <a:gd name="connsiteY8" fmla="*/ 90315 h 2833294"/>
              <a:gd name="connsiteX9" fmla="*/ 1652309 w 2836707"/>
              <a:gd name="connsiteY9" fmla="*/ 100636 h 2833294"/>
              <a:gd name="connsiteX10" fmla="*/ 1679833 w 2836707"/>
              <a:gd name="connsiteY10" fmla="*/ 107517 h 2833294"/>
              <a:gd name="connsiteX11" fmla="*/ 1706497 w 2836707"/>
              <a:gd name="connsiteY11" fmla="*/ 110958 h 2833294"/>
              <a:gd name="connsiteX12" fmla="*/ 1734881 w 2836707"/>
              <a:gd name="connsiteY12" fmla="*/ 110958 h 2833294"/>
              <a:gd name="connsiteX13" fmla="*/ 1764126 w 2836707"/>
              <a:gd name="connsiteY13" fmla="*/ 109238 h 2833294"/>
              <a:gd name="connsiteX14" fmla="*/ 1793370 w 2836707"/>
              <a:gd name="connsiteY14" fmla="*/ 105797 h 2833294"/>
              <a:gd name="connsiteX15" fmla="*/ 1822615 w 2836707"/>
              <a:gd name="connsiteY15" fmla="*/ 101497 h 2833294"/>
              <a:gd name="connsiteX16" fmla="*/ 1851859 w 2836707"/>
              <a:gd name="connsiteY16" fmla="*/ 98056 h 2833294"/>
              <a:gd name="connsiteX17" fmla="*/ 1881104 w 2836707"/>
              <a:gd name="connsiteY17" fmla="*/ 95475 h 2833294"/>
              <a:gd name="connsiteX18" fmla="*/ 1908627 w 2836707"/>
              <a:gd name="connsiteY18" fmla="*/ 96335 h 2833294"/>
              <a:gd name="connsiteX19" fmla="*/ 1935291 w 2836707"/>
              <a:gd name="connsiteY19" fmla="*/ 99776 h 2833294"/>
              <a:gd name="connsiteX20" fmla="*/ 1961095 w 2836707"/>
              <a:gd name="connsiteY20" fmla="*/ 107517 h 2833294"/>
              <a:gd name="connsiteX21" fmla="*/ 1982599 w 2836707"/>
              <a:gd name="connsiteY21" fmla="*/ 118699 h 2833294"/>
              <a:gd name="connsiteX22" fmla="*/ 2003241 w 2836707"/>
              <a:gd name="connsiteY22" fmla="*/ 133322 h 2833294"/>
              <a:gd name="connsiteX23" fmla="*/ 2021304 w 2836707"/>
              <a:gd name="connsiteY23" fmla="*/ 150524 h 2833294"/>
              <a:gd name="connsiteX24" fmla="*/ 2039367 w 2836707"/>
              <a:gd name="connsiteY24" fmla="*/ 170307 h 2833294"/>
              <a:gd name="connsiteX25" fmla="*/ 2055710 w 2836707"/>
              <a:gd name="connsiteY25" fmla="*/ 190950 h 2833294"/>
              <a:gd name="connsiteX26" fmla="*/ 2072052 w 2836707"/>
              <a:gd name="connsiteY26" fmla="*/ 212454 h 2833294"/>
              <a:gd name="connsiteX27" fmla="*/ 2088394 w 2836707"/>
              <a:gd name="connsiteY27" fmla="*/ 233957 h 2833294"/>
              <a:gd name="connsiteX28" fmla="*/ 2104736 w 2836707"/>
              <a:gd name="connsiteY28" fmla="*/ 254601 h 2833294"/>
              <a:gd name="connsiteX29" fmla="*/ 2121940 w 2836707"/>
              <a:gd name="connsiteY29" fmla="*/ 274384 h 2833294"/>
              <a:gd name="connsiteX30" fmla="*/ 2141723 w 2836707"/>
              <a:gd name="connsiteY30" fmla="*/ 291587 h 2833294"/>
              <a:gd name="connsiteX31" fmla="*/ 2160646 w 2836707"/>
              <a:gd name="connsiteY31" fmla="*/ 307070 h 2833294"/>
              <a:gd name="connsiteX32" fmla="*/ 2182149 w 2836707"/>
              <a:gd name="connsiteY32" fmla="*/ 319111 h 2833294"/>
              <a:gd name="connsiteX33" fmla="*/ 2205372 w 2836707"/>
              <a:gd name="connsiteY33" fmla="*/ 329433 h 2833294"/>
              <a:gd name="connsiteX34" fmla="*/ 2230316 w 2836707"/>
              <a:gd name="connsiteY34" fmla="*/ 338034 h 2833294"/>
              <a:gd name="connsiteX35" fmla="*/ 2256119 w 2836707"/>
              <a:gd name="connsiteY35" fmla="*/ 345775 h 2833294"/>
              <a:gd name="connsiteX36" fmla="*/ 2281923 w 2836707"/>
              <a:gd name="connsiteY36" fmla="*/ 352656 h 2833294"/>
              <a:gd name="connsiteX37" fmla="*/ 2308587 w 2836707"/>
              <a:gd name="connsiteY37" fmla="*/ 359538 h 2833294"/>
              <a:gd name="connsiteX38" fmla="*/ 2333531 w 2836707"/>
              <a:gd name="connsiteY38" fmla="*/ 367279 h 2833294"/>
              <a:gd name="connsiteX39" fmla="*/ 2358474 w 2836707"/>
              <a:gd name="connsiteY39" fmla="*/ 375880 h 2833294"/>
              <a:gd name="connsiteX40" fmla="*/ 2381698 w 2836707"/>
              <a:gd name="connsiteY40" fmla="*/ 386202 h 2833294"/>
              <a:gd name="connsiteX41" fmla="*/ 2402342 w 2836707"/>
              <a:gd name="connsiteY41" fmla="*/ 399104 h 2833294"/>
              <a:gd name="connsiteX42" fmla="*/ 2421265 w 2836707"/>
              <a:gd name="connsiteY42" fmla="*/ 414587 h 2833294"/>
              <a:gd name="connsiteX43" fmla="*/ 2436746 w 2836707"/>
              <a:gd name="connsiteY43" fmla="*/ 433510 h 2833294"/>
              <a:gd name="connsiteX44" fmla="*/ 2449649 w 2836707"/>
              <a:gd name="connsiteY44" fmla="*/ 454153 h 2833294"/>
              <a:gd name="connsiteX45" fmla="*/ 2459970 w 2836707"/>
              <a:gd name="connsiteY45" fmla="*/ 477376 h 2833294"/>
              <a:gd name="connsiteX46" fmla="*/ 2468571 w 2836707"/>
              <a:gd name="connsiteY46" fmla="*/ 502321 h 2833294"/>
              <a:gd name="connsiteX47" fmla="*/ 2476312 w 2836707"/>
              <a:gd name="connsiteY47" fmla="*/ 527264 h 2833294"/>
              <a:gd name="connsiteX48" fmla="*/ 2483194 w 2836707"/>
              <a:gd name="connsiteY48" fmla="*/ 553929 h 2833294"/>
              <a:gd name="connsiteX49" fmla="*/ 2490075 w 2836707"/>
              <a:gd name="connsiteY49" fmla="*/ 579732 h 2833294"/>
              <a:gd name="connsiteX50" fmla="*/ 2497816 w 2836707"/>
              <a:gd name="connsiteY50" fmla="*/ 605537 h 2833294"/>
              <a:gd name="connsiteX51" fmla="*/ 2506417 w 2836707"/>
              <a:gd name="connsiteY51" fmla="*/ 630482 h 2833294"/>
              <a:gd name="connsiteX52" fmla="*/ 2516738 w 2836707"/>
              <a:gd name="connsiteY52" fmla="*/ 653705 h 2833294"/>
              <a:gd name="connsiteX53" fmla="*/ 2528781 w 2836707"/>
              <a:gd name="connsiteY53" fmla="*/ 675208 h 2833294"/>
              <a:gd name="connsiteX54" fmla="*/ 2544263 w 2836707"/>
              <a:gd name="connsiteY54" fmla="*/ 694132 h 2833294"/>
              <a:gd name="connsiteX55" fmla="*/ 2561465 w 2836707"/>
              <a:gd name="connsiteY55" fmla="*/ 713915 h 2833294"/>
              <a:gd name="connsiteX56" fmla="*/ 2581248 w 2836707"/>
              <a:gd name="connsiteY56" fmla="*/ 731117 h 2833294"/>
              <a:gd name="connsiteX57" fmla="*/ 2601892 w 2836707"/>
              <a:gd name="connsiteY57" fmla="*/ 747460 h 2833294"/>
              <a:gd name="connsiteX58" fmla="*/ 2624255 w 2836707"/>
              <a:gd name="connsiteY58" fmla="*/ 763802 h 2833294"/>
              <a:gd name="connsiteX59" fmla="*/ 2645758 w 2836707"/>
              <a:gd name="connsiteY59" fmla="*/ 780145 h 2833294"/>
              <a:gd name="connsiteX60" fmla="*/ 2666401 w 2836707"/>
              <a:gd name="connsiteY60" fmla="*/ 796488 h 2833294"/>
              <a:gd name="connsiteX61" fmla="*/ 2686183 w 2836707"/>
              <a:gd name="connsiteY61" fmla="*/ 814551 h 2833294"/>
              <a:gd name="connsiteX62" fmla="*/ 2703387 w 2836707"/>
              <a:gd name="connsiteY62" fmla="*/ 832614 h 2833294"/>
              <a:gd name="connsiteX63" fmla="*/ 2718009 w 2836707"/>
              <a:gd name="connsiteY63" fmla="*/ 853257 h 2833294"/>
              <a:gd name="connsiteX64" fmla="*/ 2729191 w 2836707"/>
              <a:gd name="connsiteY64" fmla="*/ 874760 h 2833294"/>
              <a:gd name="connsiteX65" fmla="*/ 2736932 w 2836707"/>
              <a:gd name="connsiteY65" fmla="*/ 900565 h 2833294"/>
              <a:gd name="connsiteX66" fmla="*/ 2740372 w 2836707"/>
              <a:gd name="connsiteY66" fmla="*/ 927229 h 2833294"/>
              <a:gd name="connsiteX67" fmla="*/ 2741233 w 2836707"/>
              <a:gd name="connsiteY67" fmla="*/ 954754 h 2833294"/>
              <a:gd name="connsiteX68" fmla="*/ 2738652 w 2836707"/>
              <a:gd name="connsiteY68" fmla="*/ 983998 h 2833294"/>
              <a:gd name="connsiteX69" fmla="*/ 2735211 w 2836707"/>
              <a:gd name="connsiteY69" fmla="*/ 1013242 h 2833294"/>
              <a:gd name="connsiteX70" fmla="*/ 2730911 w 2836707"/>
              <a:gd name="connsiteY70" fmla="*/ 1042487 h 2833294"/>
              <a:gd name="connsiteX71" fmla="*/ 2727470 w 2836707"/>
              <a:gd name="connsiteY71" fmla="*/ 1071732 h 2833294"/>
              <a:gd name="connsiteX72" fmla="*/ 2725751 w 2836707"/>
              <a:gd name="connsiteY72" fmla="*/ 1100977 h 2833294"/>
              <a:gd name="connsiteX73" fmla="*/ 2725751 w 2836707"/>
              <a:gd name="connsiteY73" fmla="*/ 1129361 h 2833294"/>
              <a:gd name="connsiteX74" fmla="*/ 2729191 w 2836707"/>
              <a:gd name="connsiteY74" fmla="*/ 1156025 h 2833294"/>
              <a:gd name="connsiteX75" fmla="*/ 2736071 w 2836707"/>
              <a:gd name="connsiteY75" fmla="*/ 1182689 h 2833294"/>
              <a:gd name="connsiteX76" fmla="*/ 2746393 w 2836707"/>
              <a:gd name="connsiteY76" fmla="*/ 1207634 h 2833294"/>
              <a:gd name="connsiteX77" fmla="*/ 2760156 w 2836707"/>
              <a:gd name="connsiteY77" fmla="*/ 1233438 h 2833294"/>
              <a:gd name="connsiteX78" fmla="*/ 2773917 w 2836707"/>
              <a:gd name="connsiteY78" fmla="*/ 1259242 h 2833294"/>
              <a:gd name="connsiteX79" fmla="*/ 2789400 w 2836707"/>
              <a:gd name="connsiteY79" fmla="*/ 1285046 h 2833294"/>
              <a:gd name="connsiteX80" fmla="*/ 2804021 w 2836707"/>
              <a:gd name="connsiteY80" fmla="*/ 1309991 h 2833294"/>
              <a:gd name="connsiteX81" fmla="*/ 2816924 w 2836707"/>
              <a:gd name="connsiteY81" fmla="*/ 1336654 h 2833294"/>
              <a:gd name="connsiteX82" fmla="*/ 2827245 w 2836707"/>
              <a:gd name="connsiteY82" fmla="*/ 1362459 h 2833294"/>
              <a:gd name="connsiteX83" fmla="*/ 2834126 w 2836707"/>
              <a:gd name="connsiteY83" fmla="*/ 1389123 h 2833294"/>
              <a:gd name="connsiteX84" fmla="*/ 2836707 w 2836707"/>
              <a:gd name="connsiteY84" fmla="*/ 1416647 h 2833294"/>
              <a:gd name="connsiteX85" fmla="*/ 2834126 w 2836707"/>
              <a:gd name="connsiteY85" fmla="*/ 1444171 h 2833294"/>
              <a:gd name="connsiteX86" fmla="*/ 2827245 w 2836707"/>
              <a:gd name="connsiteY86" fmla="*/ 1470836 h 2833294"/>
              <a:gd name="connsiteX87" fmla="*/ 2816924 w 2836707"/>
              <a:gd name="connsiteY87" fmla="*/ 1496640 h 2833294"/>
              <a:gd name="connsiteX88" fmla="*/ 2804021 w 2836707"/>
              <a:gd name="connsiteY88" fmla="*/ 1523304 h 2833294"/>
              <a:gd name="connsiteX89" fmla="*/ 2789400 w 2836707"/>
              <a:gd name="connsiteY89" fmla="*/ 1548248 h 2833294"/>
              <a:gd name="connsiteX90" fmla="*/ 2773917 w 2836707"/>
              <a:gd name="connsiteY90" fmla="*/ 1574053 h 2833294"/>
              <a:gd name="connsiteX91" fmla="*/ 2760156 w 2836707"/>
              <a:gd name="connsiteY91" fmla="*/ 1599857 h 2833294"/>
              <a:gd name="connsiteX92" fmla="*/ 2746393 w 2836707"/>
              <a:gd name="connsiteY92" fmla="*/ 1625660 h 2833294"/>
              <a:gd name="connsiteX93" fmla="*/ 2736071 w 2836707"/>
              <a:gd name="connsiteY93" fmla="*/ 1650605 h 2833294"/>
              <a:gd name="connsiteX94" fmla="*/ 2729191 w 2836707"/>
              <a:gd name="connsiteY94" fmla="*/ 1677269 h 2833294"/>
              <a:gd name="connsiteX95" fmla="*/ 2725751 w 2836707"/>
              <a:gd name="connsiteY95" fmla="*/ 1703933 h 2833294"/>
              <a:gd name="connsiteX96" fmla="*/ 2725751 w 2836707"/>
              <a:gd name="connsiteY96" fmla="*/ 1732318 h 2833294"/>
              <a:gd name="connsiteX97" fmla="*/ 2727470 w 2836707"/>
              <a:gd name="connsiteY97" fmla="*/ 1761563 h 2833294"/>
              <a:gd name="connsiteX98" fmla="*/ 2730911 w 2836707"/>
              <a:gd name="connsiteY98" fmla="*/ 1790807 h 2833294"/>
              <a:gd name="connsiteX99" fmla="*/ 2735211 w 2836707"/>
              <a:gd name="connsiteY99" fmla="*/ 1820052 h 2833294"/>
              <a:gd name="connsiteX100" fmla="*/ 2738652 w 2836707"/>
              <a:gd name="connsiteY100" fmla="*/ 1849297 h 2833294"/>
              <a:gd name="connsiteX101" fmla="*/ 2741233 w 2836707"/>
              <a:gd name="connsiteY101" fmla="*/ 1878541 h 2833294"/>
              <a:gd name="connsiteX102" fmla="*/ 2740372 w 2836707"/>
              <a:gd name="connsiteY102" fmla="*/ 1906066 h 2833294"/>
              <a:gd name="connsiteX103" fmla="*/ 2736932 w 2836707"/>
              <a:gd name="connsiteY103" fmla="*/ 1932731 h 2833294"/>
              <a:gd name="connsiteX104" fmla="*/ 2729191 w 2836707"/>
              <a:gd name="connsiteY104" fmla="*/ 1958534 h 2833294"/>
              <a:gd name="connsiteX105" fmla="*/ 2718009 w 2836707"/>
              <a:gd name="connsiteY105" fmla="*/ 1980037 h 2833294"/>
              <a:gd name="connsiteX106" fmla="*/ 2703387 w 2836707"/>
              <a:gd name="connsiteY106" fmla="*/ 2000681 h 2833294"/>
              <a:gd name="connsiteX107" fmla="*/ 2686183 w 2836707"/>
              <a:gd name="connsiteY107" fmla="*/ 2018744 h 2833294"/>
              <a:gd name="connsiteX108" fmla="*/ 2666401 w 2836707"/>
              <a:gd name="connsiteY108" fmla="*/ 2036806 h 2833294"/>
              <a:gd name="connsiteX109" fmla="*/ 2645758 w 2836707"/>
              <a:gd name="connsiteY109" fmla="*/ 2053150 h 2833294"/>
              <a:gd name="connsiteX110" fmla="*/ 2624255 w 2836707"/>
              <a:gd name="connsiteY110" fmla="*/ 2069492 h 2833294"/>
              <a:gd name="connsiteX111" fmla="*/ 2601892 w 2836707"/>
              <a:gd name="connsiteY111" fmla="*/ 2085835 h 2833294"/>
              <a:gd name="connsiteX112" fmla="*/ 2581248 w 2836707"/>
              <a:gd name="connsiteY112" fmla="*/ 2102177 h 2833294"/>
              <a:gd name="connsiteX113" fmla="*/ 2561465 w 2836707"/>
              <a:gd name="connsiteY113" fmla="*/ 2119379 h 2833294"/>
              <a:gd name="connsiteX114" fmla="*/ 2544263 w 2836707"/>
              <a:gd name="connsiteY114" fmla="*/ 2139163 h 2833294"/>
              <a:gd name="connsiteX115" fmla="*/ 2528781 w 2836707"/>
              <a:gd name="connsiteY115" fmla="*/ 2158086 h 2833294"/>
              <a:gd name="connsiteX116" fmla="*/ 2516738 w 2836707"/>
              <a:gd name="connsiteY116" fmla="*/ 2179589 h 2833294"/>
              <a:gd name="connsiteX117" fmla="*/ 2506417 w 2836707"/>
              <a:gd name="connsiteY117" fmla="*/ 2202813 h 2833294"/>
              <a:gd name="connsiteX118" fmla="*/ 2497816 w 2836707"/>
              <a:gd name="connsiteY118" fmla="*/ 2227757 h 2833294"/>
              <a:gd name="connsiteX119" fmla="*/ 2490075 w 2836707"/>
              <a:gd name="connsiteY119" fmla="*/ 2253562 h 2833294"/>
              <a:gd name="connsiteX120" fmla="*/ 2483194 w 2836707"/>
              <a:gd name="connsiteY120" fmla="*/ 2279366 h 2833294"/>
              <a:gd name="connsiteX121" fmla="*/ 2476312 w 2836707"/>
              <a:gd name="connsiteY121" fmla="*/ 2306030 h 2833294"/>
              <a:gd name="connsiteX122" fmla="*/ 2468571 w 2836707"/>
              <a:gd name="connsiteY122" fmla="*/ 2330974 h 2833294"/>
              <a:gd name="connsiteX123" fmla="*/ 2459970 w 2836707"/>
              <a:gd name="connsiteY123" fmla="*/ 2355917 h 2833294"/>
              <a:gd name="connsiteX124" fmla="*/ 2449649 w 2836707"/>
              <a:gd name="connsiteY124" fmla="*/ 2379141 h 2833294"/>
              <a:gd name="connsiteX125" fmla="*/ 2436746 w 2836707"/>
              <a:gd name="connsiteY125" fmla="*/ 2399785 h 2833294"/>
              <a:gd name="connsiteX126" fmla="*/ 2421265 w 2836707"/>
              <a:gd name="connsiteY126" fmla="*/ 2418708 h 2833294"/>
              <a:gd name="connsiteX127" fmla="*/ 2402342 w 2836707"/>
              <a:gd name="connsiteY127" fmla="*/ 2434190 h 2833294"/>
              <a:gd name="connsiteX128" fmla="*/ 2381698 w 2836707"/>
              <a:gd name="connsiteY128" fmla="*/ 2447092 h 2833294"/>
              <a:gd name="connsiteX129" fmla="*/ 2358474 w 2836707"/>
              <a:gd name="connsiteY129" fmla="*/ 2457414 h 2833294"/>
              <a:gd name="connsiteX130" fmla="*/ 2333531 w 2836707"/>
              <a:gd name="connsiteY130" fmla="*/ 2466015 h 2833294"/>
              <a:gd name="connsiteX131" fmla="*/ 2308587 w 2836707"/>
              <a:gd name="connsiteY131" fmla="*/ 2473756 h 2833294"/>
              <a:gd name="connsiteX132" fmla="*/ 2281923 w 2836707"/>
              <a:gd name="connsiteY132" fmla="*/ 2480638 h 2833294"/>
              <a:gd name="connsiteX133" fmla="*/ 2256119 w 2836707"/>
              <a:gd name="connsiteY133" fmla="*/ 2487519 h 2833294"/>
              <a:gd name="connsiteX134" fmla="*/ 2230316 w 2836707"/>
              <a:gd name="connsiteY134" fmla="*/ 2495260 h 2833294"/>
              <a:gd name="connsiteX135" fmla="*/ 2205372 w 2836707"/>
              <a:gd name="connsiteY135" fmla="*/ 2503862 h 2833294"/>
              <a:gd name="connsiteX136" fmla="*/ 2182149 w 2836707"/>
              <a:gd name="connsiteY136" fmla="*/ 2514184 h 2833294"/>
              <a:gd name="connsiteX137" fmla="*/ 2160646 w 2836707"/>
              <a:gd name="connsiteY137" fmla="*/ 2526225 h 2833294"/>
              <a:gd name="connsiteX138" fmla="*/ 2141723 w 2836707"/>
              <a:gd name="connsiteY138" fmla="*/ 2541707 h 2833294"/>
              <a:gd name="connsiteX139" fmla="*/ 2121940 w 2836707"/>
              <a:gd name="connsiteY139" fmla="*/ 2558911 h 2833294"/>
              <a:gd name="connsiteX140" fmla="*/ 2104736 w 2836707"/>
              <a:gd name="connsiteY140" fmla="*/ 2578694 h 2833294"/>
              <a:gd name="connsiteX141" fmla="*/ 2088394 w 2836707"/>
              <a:gd name="connsiteY141" fmla="*/ 2599337 h 2833294"/>
              <a:gd name="connsiteX142" fmla="*/ 2072052 w 2836707"/>
              <a:gd name="connsiteY142" fmla="*/ 2620840 h 2833294"/>
              <a:gd name="connsiteX143" fmla="*/ 2055710 w 2836707"/>
              <a:gd name="connsiteY143" fmla="*/ 2642344 h 2833294"/>
              <a:gd name="connsiteX144" fmla="*/ 2039367 w 2836707"/>
              <a:gd name="connsiteY144" fmla="*/ 2662987 h 2833294"/>
              <a:gd name="connsiteX145" fmla="*/ 2021304 w 2836707"/>
              <a:gd name="connsiteY145" fmla="*/ 2682770 h 2833294"/>
              <a:gd name="connsiteX146" fmla="*/ 2003241 w 2836707"/>
              <a:gd name="connsiteY146" fmla="*/ 2699973 h 2833294"/>
              <a:gd name="connsiteX147" fmla="*/ 1982599 w 2836707"/>
              <a:gd name="connsiteY147" fmla="*/ 2714595 h 2833294"/>
              <a:gd name="connsiteX148" fmla="*/ 1961095 w 2836707"/>
              <a:gd name="connsiteY148" fmla="*/ 2725777 h 2833294"/>
              <a:gd name="connsiteX149" fmla="*/ 1935291 w 2836707"/>
              <a:gd name="connsiteY149" fmla="*/ 2733518 h 2833294"/>
              <a:gd name="connsiteX150" fmla="*/ 1908627 w 2836707"/>
              <a:gd name="connsiteY150" fmla="*/ 2736959 h 2833294"/>
              <a:gd name="connsiteX151" fmla="*/ 1881104 w 2836707"/>
              <a:gd name="connsiteY151" fmla="*/ 2737819 h 2833294"/>
              <a:gd name="connsiteX152" fmla="*/ 1851859 w 2836707"/>
              <a:gd name="connsiteY152" fmla="*/ 2735238 h 2833294"/>
              <a:gd name="connsiteX153" fmla="*/ 1822615 w 2836707"/>
              <a:gd name="connsiteY153" fmla="*/ 2731799 h 2833294"/>
              <a:gd name="connsiteX154" fmla="*/ 1793370 w 2836707"/>
              <a:gd name="connsiteY154" fmla="*/ 2727497 h 2833294"/>
              <a:gd name="connsiteX155" fmla="*/ 1764126 w 2836707"/>
              <a:gd name="connsiteY155" fmla="*/ 2724057 h 2833294"/>
              <a:gd name="connsiteX156" fmla="*/ 1734881 w 2836707"/>
              <a:gd name="connsiteY156" fmla="*/ 2722336 h 2833294"/>
              <a:gd name="connsiteX157" fmla="*/ 1706497 w 2836707"/>
              <a:gd name="connsiteY157" fmla="*/ 2722336 h 2833294"/>
              <a:gd name="connsiteX158" fmla="*/ 1679833 w 2836707"/>
              <a:gd name="connsiteY158" fmla="*/ 2725777 h 2833294"/>
              <a:gd name="connsiteX159" fmla="*/ 1652309 w 2836707"/>
              <a:gd name="connsiteY159" fmla="*/ 2732658 h 2833294"/>
              <a:gd name="connsiteX160" fmla="*/ 1627365 w 2836707"/>
              <a:gd name="connsiteY160" fmla="*/ 2742980 h 2833294"/>
              <a:gd name="connsiteX161" fmla="*/ 1601561 w 2836707"/>
              <a:gd name="connsiteY161" fmla="*/ 2756742 h 2833294"/>
              <a:gd name="connsiteX162" fmla="*/ 1575758 w 2836707"/>
              <a:gd name="connsiteY162" fmla="*/ 2770505 h 2833294"/>
              <a:gd name="connsiteX163" fmla="*/ 1549954 w 2836707"/>
              <a:gd name="connsiteY163" fmla="*/ 2785987 h 2833294"/>
              <a:gd name="connsiteX164" fmla="*/ 1525009 w 2836707"/>
              <a:gd name="connsiteY164" fmla="*/ 2800609 h 2833294"/>
              <a:gd name="connsiteX165" fmla="*/ 1498346 w 2836707"/>
              <a:gd name="connsiteY165" fmla="*/ 2813511 h 2833294"/>
              <a:gd name="connsiteX166" fmla="*/ 1472542 w 2836707"/>
              <a:gd name="connsiteY166" fmla="*/ 2823833 h 2833294"/>
              <a:gd name="connsiteX167" fmla="*/ 1445877 w 2836707"/>
              <a:gd name="connsiteY167" fmla="*/ 2830714 h 2833294"/>
              <a:gd name="connsiteX168" fmla="*/ 1418354 w 2836707"/>
              <a:gd name="connsiteY168" fmla="*/ 2833294 h 2833294"/>
              <a:gd name="connsiteX169" fmla="*/ 1390830 w 2836707"/>
              <a:gd name="connsiteY169" fmla="*/ 2830714 h 2833294"/>
              <a:gd name="connsiteX170" fmla="*/ 1364166 w 2836707"/>
              <a:gd name="connsiteY170" fmla="*/ 2823833 h 2833294"/>
              <a:gd name="connsiteX171" fmla="*/ 1338362 w 2836707"/>
              <a:gd name="connsiteY171" fmla="*/ 2813511 h 2833294"/>
              <a:gd name="connsiteX172" fmla="*/ 1311698 w 2836707"/>
              <a:gd name="connsiteY172" fmla="*/ 2800609 h 2833294"/>
              <a:gd name="connsiteX173" fmla="*/ 1286754 w 2836707"/>
              <a:gd name="connsiteY173" fmla="*/ 2785987 h 2833294"/>
              <a:gd name="connsiteX174" fmla="*/ 1260950 w 2836707"/>
              <a:gd name="connsiteY174" fmla="*/ 2770505 h 2833294"/>
              <a:gd name="connsiteX175" fmla="*/ 1235146 w 2836707"/>
              <a:gd name="connsiteY175" fmla="*/ 2756742 h 2833294"/>
              <a:gd name="connsiteX176" fmla="*/ 1209343 w 2836707"/>
              <a:gd name="connsiteY176" fmla="*/ 2742980 h 2833294"/>
              <a:gd name="connsiteX177" fmla="*/ 1183539 w 2836707"/>
              <a:gd name="connsiteY177" fmla="*/ 2732658 h 2833294"/>
              <a:gd name="connsiteX178" fmla="*/ 1156875 w 2836707"/>
              <a:gd name="connsiteY178" fmla="*/ 2725777 h 2833294"/>
              <a:gd name="connsiteX179" fmla="*/ 1130211 w 2836707"/>
              <a:gd name="connsiteY179" fmla="*/ 2722336 h 2833294"/>
              <a:gd name="connsiteX180" fmla="*/ 1101826 w 2836707"/>
              <a:gd name="connsiteY180" fmla="*/ 2722336 h 2833294"/>
              <a:gd name="connsiteX181" fmla="*/ 1072582 w 2836707"/>
              <a:gd name="connsiteY181" fmla="*/ 2724057 h 2833294"/>
              <a:gd name="connsiteX182" fmla="*/ 1043338 w 2836707"/>
              <a:gd name="connsiteY182" fmla="*/ 2727497 h 2833294"/>
              <a:gd name="connsiteX183" fmla="*/ 1014093 w 2836707"/>
              <a:gd name="connsiteY183" fmla="*/ 2731799 h 2833294"/>
              <a:gd name="connsiteX184" fmla="*/ 984848 w 2836707"/>
              <a:gd name="connsiteY184" fmla="*/ 2735238 h 2833294"/>
              <a:gd name="connsiteX185" fmla="*/ 955604 w 2836707"/>
              <a:gd name="connsiteY185" fmla="*/ 2737819 h 2833294"/>
              <a:gd name="connsiteX186" fmla="*/ 928081 w 2836707"/>
              <a:gd name="connsiteY186" fmla="*/ 2736959 h 2833294"/>
              <a:gd name="connsiteX187" fmla="*/ 901416 w 2836707"/>
              <a:gd name="connsiteY187" fmla="*/ 2733518 h 2833294"/>
              <a:gd name="connsiteX188" fmla="*/ 875612 w 2836707"/>
              <a:gd name="connsiteY188" fmla="*/ 2725777 h 2833294"/>
              <a:gd name="connsiteX189" fmla="*/ 854109 w 2836707"/>
              <a:gd name="connsiteY189" fmla="*/ 2714595 h 2833294"/>
              <a:gd name="connsiteX190" fmla="*/ 833465 w 2836707"/>
              <a:gd name="connsiteY190" fmla="*/ 2699973 h 2833294"/>
              <a:gd name="connsiteX191" fmla="*/ 815403 w 2836707"/>
              <a:gd name="connsiteY191" fmla="*/ 2682770 h 2833294"/>
              <a:gd name="connsiteX192" fmla="*/ 797340 w 2836707"/>
              <a:gd name="connsiteY192" fmla="*/ 2662987 h 2833294"/>
              <a:gd name="connsiteX193" fmla="*/ 780998 w 2836707"/>
              <a:gd name="connsiteY193" fmla="*/ 2642344 h 2833294"/>
              <a:gd name="connsiteX194" fmla="*/ 764655 w 2836707"/>
              <a:gd name="connsiteY194" fmla="*/ 2620840 h 2833294"/>
              <a:gd name="connsiteX195" fmla="*/ 748313 w 2836707"/>
              <a:gd name="connsiteY195" fmla="*/ 2599337 h 2833294"/>
              <a:gd name="connsiteX196" fmla="*/ 731971 w 2836707"/>
              <a:gd name="connsiteY196" fmla="*/ 2578694 h 2833294"/>
              <a:gd name="connsiteX197" fmla="*/ 714768 w 2836707"/>
              <a:gd name="connsiteY197" fmla="*/ 2558911 h 2833294"/>
              <a:gd name="connsiteX198" fmla="*/ 694985 w 2836707"/>
              <a:gd name="connsiteY198" fmla="*/ 2541707 h 2833294"/>
              <a:gd name="connsiteX199" fmla="*/ 676062 w 2836707"/>
              <a:gd name="connsiteY199" fmla="*/ 2526225 h 2833294"/>
              <a:gd name="connsiteX200" fmla="*/ 654559 w 2836707"/>
              <a:gd name="connsiteY200" fmla="*/ 2514184 h 2833294"/>
              <a:gd name="connsiteX201" fmla="*/ 631335 w 2836707"/>
              <a:gd name="connsiteY201" fmla="*/ 2503862 h 2833294"/>
              <a:gd name="connsiteX202" fmla="*/ 606392 w 2836707"/>
              <a:gd name="connsiteY202" fmla="*/ 2495260 h 2833294"/>
              <a:gd name="connsiteX203" fmla="*/ 580587 w 2836707"/>
              <a:gd name="connsiteY203" fmla="*/ 2487519 h 2833294"/>
              <a:gd name="connsiteX204" fmla="*/ 554784 w 2836707"/>
              <a:gd name="connsiteY204" fmla="*/ 2480638 h 2833294"/>
              <a:gd name="connsiteX205" fmla="*/ 528120 w 2836707"/>
              <a:gd name="connsiteY205" fmla="*/ 2473756 h 2833294"/>
              <a:gd name="connsiteX206" fmla="*/ 503176 w 2836707"/>
              <a:gd name="connsiteY206" fmla="*/ 2466015 h 2833294"/>
              <a:gd name="connsiteX207" fmla="*/ 478232 w 2836707"/>
              <a:gd name="connsiteY207" fmla="*/ 2457414 h 2833294"/>
              <a:gd name="connsiteX208" fmla="*/ 455009 w 2836707"/>
              <a:gd name="connsiteY208" fmla="*/ 2447092 h 2833294"/>
              <a:gd name="connsiteX209" fmla="*/ 434366 w 2836707"/>
              <a:gd name="connsiteY209" fmla="*/ 2434190 h 2833294"/>
              <a:gd name="connsiteX210" fmla="*/ 415442 w 2836707"/>
              <a:gd name="connsiteY210" fmla="*/ 2418708 h 2833294"/>
              <a:gd name="connsiteX211" fmla="*/ 399961 w 2836707"/>
              <a:gd name="connsiteY211" fmla="*/ 2399785 h 2833294"/>
              <a:gd name="connsiteX212" fmla="*/ 387059 w 2836707"/>
              <a:gd name="connsiteY212" fmla="*/ 2379141 h 2833294"/>
              <a:gd name="connsiteX213" fmla="*/ 376737 w 2836707"/>
              <a:gd name="connsiteY213" fmla="*/ 2355917 h 2833294"/>
              <a:gd name="connsiteX214" fmla="*/ 368136 w 2836707"/>
              <a:gd name="connsiteY214" fmla="*/ 2330974 h 2833294"/>
              <a:gd name="connsiteX215" fmla="*/ 360395 w 2836707"/>
              <a:gd name="connsiteY215" fmla="*/ 2306030 h 2833294"/>
              <a:gd name="connsiteX216" fmla="*/ 353514 w 2836707"/>
              <a:gd name="connsiteY216" fmla="*/ 2279366 h 2833294"/>
              <a:gd name="connsiteX217" fmla="*/ 346633 w 2836707"/>
              <a:gd name="connsiteY217" fmla="*/ 2253562 h 2833294"/>
              <a:gd name="connsiteX218" fmla="*/ 338891 w 2836707"/>
              <a:gd name="connsiteY218" fmla="*/ 2227757 h 2833294"/>
              <a:gd name="connsiteX219" fmla="*/ 330290 w 2836707"/>
              <a:gd name="connsiteY219" fmla="*/ 2202813 h 2833294"/>
              <a:gd name="connsiteX220" fmla="*/ 319968 w 2836707"/>
              <a:gd name="connsiteY220" fmla="*/ 2179589 h 2833294"/>
              <a:gd name="connsiteX221" fmla="*/ 307927 w 2836707"/>
              <a:gd name="connsiteY221" fmla="*/ 2158086 h 2833294"/>
              <a:gd name="connsiteX222" fmla="*/ 292445 w 2836707"/>
              <a:gd name="connsiteY222" fmla="*/ 2139163 h 2833294"/>
              <a:gd name="connsiteX223" fmla="*/ 275242 w 2836707"/>
              <a:gd name="connsiteY223" fmla="*/ 2119379 h 2833294"/>
              <a:gd name="connsiteX224" fmla="*/ 255459 w 2836707"/>
              <a:gd name="connsiteY224" fmla="*/ 2102177 h 2833294"/>
              <a:gd name="connsiteX225" fmla="*/ 233955 w 2836707"/>
              <a:gd name="connsiteY225" fmla="*/ 2085835 h 2833294"/>
              <a:gd name="connsiteX226" fmla="*/ 212452 w 2836707"/>
              <a:gd name="connsiteY226" fmla="*/ 2069492 h 2833294"/>
              <a:gd name="connsiteX227" fmla="*/ 190950 w 2836707"/>
              <a:gd name="connsiteY227" fmla="*/ 2053150 h 2833294"/>
              <a:gd name="connsiteX228" fmla="*/ 170306 w 2836707"/>
              <a:gd name="connsiteY228" fmla="*/ 2036806 h 2833294"/>
              <a:gd name="connsiteX229" fmla="*/ 150523 w 2836707"/>
              <a:gd name="connsiteY229" fmla="*/ 2018744 h 2833294"/>
              <a:gd name="connsiteX230" fmla="*/ 133321 w 2836707"/>
              <a:gd name="connsiteY230" fmla="*/ 2000681 h 2833294"/>
              <a:gd name="connsiteX231" fmla="*/ 118699 w 2836707"/>
              <a:gd name="connsiteY231" fmla="*/ 1980037 h 2833294"/>
              <a:gd name="connsiteX232" fmla="*/ 107517 w 2836707"/>
              <a:gd name="connsiteY232" fmla="*/ 1958534 h 2833294"/>
              <a:gd name="connsiteX233" fmla="*/ 99776 w 2836707"/>
              <a:gd name="connsiteY233" fmla="*/ 1932731 h 2833294"/>
              <a:gd name="connsiteX234" fmla="*/ 96335 w 2836707"/>
              <a:gd name="connsiteY234" fmla="*/ 1906066 h 2833294"/>
              <a:gd name="connsiteX235" fmla="*/ 95474 w 2836707"/>
              <a:gd name="connsiteY235" fmla="*/ 1878541 h 2833294"/>
              <a:gd name="connsiteX236" fmla="*/ 98055 w 2836707"/>
              <a:gd name="connsiteY236" fmla="*/ 1849297 h 2833294"/>
              <a:gd name="connsiteX237" fmla="*/ 101496 w 2836707"/>
              <a:gd name="connsiteY237" fmla="*/ 1820052 h 2833294"/>
              <a:gd name="connsiteX238" fmla="*/ 105796 w 2836707"/>
              <a:gd name="connsiteY238" fmla="*/ 1790807 h 2833294"/>
              <a:gd name="connsiteX239" fmla="*/ 109237 w 2836707"/>
              <a:gd name="connsiteY239" fmla="*/ 1761563 h 2833294"/>
              <a:gd name="connsiteX240" fmla="*/ 110958 w 2836707"/>
              <a:gd name="connsiteY240" fmla="*/ 1732318 h 2833294"/>
              <a:gd name="connsiteX241" fmla="*/ 110958 w 2836707"/>
              <a:gd name="connsiteY241" fmla="*/ 1703933 h 2833294"/>
              <a:gd name="connsiteX242" fmla="*/ 107517 w 2836707"/>
              <a:gd name="connsiteY242" fmla="*/ 1677269 h 2833294"/>
              <a:gd name="connsiteX243" fmla="*/ 100636 w 2836707"/>
              <a:gd name="connsiteY243" fmla="*/ 1650605 h 2833294"/>
              <a:gd name="connsiteX244" fmla="*/ 90314 w 2836707"/>
              <a:gd name="connsiteY244" fmla="*/ 1625660 h 2833294"/>
              <a:gd name="connsiteX245" fmla="*/ 77412 w 2836707"/>
              <a:gd name="connsiteY245" fmla="*/ 1599857 h 2833294"/>
              <a:gd name="connsiteX246" fmla="*/ 62790 w 2836707"/>
              <a:gd name="connsiteY246" fmla="*/ 1574053 h 2833294"/>
              <a:gd name="connsiteX247" fmla="*/ 47308 w 2836707"/>
              <a:gd name="connsiteY247" fmla="*/ 1548248 h 2833294"/>
              <a:gd name="connsiteX248" fmla="*/ 32686 w 2836707"/>
              <a:gd name="connsiteY248" fmla="*/ 1523304 h 2833294"/>
              <a:gd name="connsiteX249" fmla="*/ 19783 w 2836707"/>
              <a:gd name="connsiteY249" fmla="*/ 1496640 h 2833294"/>
              <a:gd name="connsiteX250" fmla="*/ 9462 w 2836707"/>
              <a:gd name="connsiteY250" fmla="*/ 1470836 h 2833294"/>
              <a:gd name="connsiteX251" fmla="*/ 2581 w 2836707"/>
              <a:gd name="connsiteY251" fmla="*/ 1444171 h 2833294"/>
              <a:gd name="connsiteX252" fmla="*/ 0 w 2836707"/>
              <a:gd name="connsiteY252" fmla="*/ 1416647 h 2833294"/>
              <a:gd name="connsiteX253" fmla="*/ 2581 w 2836707"/>
              <a:gd name="connsiteY253" fmla="*/ 1389123 h 2833294"/>
              <a:gd name="connsiteX254" fmla="*/ 9462 w 2836707"/>
              <a:gd name="connsiteY254" fmla="*/ 1362459 h 2833294"/>
              <a:gd name="connsiteX255" fmla="*/ 19783 w 2836707"/>
              <a:gd name="connsiteY255" fmla="*/ 1336654 h 2833294"/>
              <a:gd name="connsiteX256" fmla="*/ 32686 w 2836707"/>
              <a:gd name="connsiteY256" fmla="*/ 1309991 h 2833294"/>
              <a:gd name="connsiteX257" fmla="*/ 47308 w 2836707"/>
              <a:gd name="connsiteY257" fmla="*/ 1285046 h 2833294"/>
              <a:gd name="connsiteX258" fmla="*/ 62790 w 2836707"/>
              <a:gd name="connsiteY258" fmla="*/ 1259242 h 2833294"/>
              <a:gd name="connsiteX259" fmla="*/ 77412 w 2836707"/>
              <a:gd name="connsiteY259" fmla="*/ 1233438 h 2833294"/>
              <a:gd name="connsiteX260" fmla="*/ 90314 w 2836707"/>
              <a:gd name="connsiteY260" fmla="*/ 1207634 h 2833294"/>
              <a:gd name="connsiteX261" fmla="*/ 100636 w 2836707"/>
              <a:gd name="connsiteY261" fmla="*/ 1182689 h 2833294"/>
              <a:gd name="connsiteX262" fmla="*/ 107517 w 2836707"/>
              <a:gd name="connsiteY262" fmla="*/ 1156025 h 2833294"/>
              <a:gd name="connsiteX263" fmla="*/ 110958 w 2836707"/>
              <a:gd name="connsiteY263" fmla="*/ 1129361 h 2833294"/>
              <a:gd name="connsiteX264" fmla="*/ 110958 w 2836707"/>
              <a:gd name="connsiteY264" fmla="*/ 1100977 h 2833294"/>
              <a:gd name="connsiteX265" fmla="*/ 109237 w 2836707"/>
              <a:gd name="connsiteY265" fmla="*/ 1071732 h 2833294"/>
              <a:gd name="connsiteX266" fmla="*/ 105796 w 2836707"/>
              <a:gd name="connsiteY266" fmla="*/ 1042487 h 2833294"/>
              <a:gd name="connsiteX267" fmla="*/ 101496 w 2836707"/>
              <a:gd name="connsiteY267" fmla="*/ 1013242 h 2833294"/>
              <a:gd name="connsiteX268" fmla="*/ 98055 w 2836707"/>
              <a:gd name="connsiteY268" fmla="*/ 983998 h 2833294"/>
              <a:gd name="connsiteX269" fmla="*/ 95474 w 2836707"/>
              <a:gd name="connsiteY269" fmla="*/ 954754 h 2833294"/>
              <a:gd name="connsiteX270" fmla="*/ 96335 w 2836707"/>
              <a:gd name="connsiteY270" fmla="*/ 927229 h 2833294"/>
              <a:gd name="connsiteX271" fmla="*/ 99776 w 2836707"/>
              <a:gd name="connsiteY271" fmla="*/ 900565 h 2833294"/>
              <a:gd name="connsiteX272" fmla="*/ 107517 w 2836707"/>
              <a:gd name="connsiteY272" fmla="*/ 874760 h 2833294"/>
              <a:gd name="connsiteX273" fmla="*/ 118699 w 2836707"/>
              <a:gd name="connsiteY273" fmla="*/ 853257 h 2833294"/>
              <a:gd name="connsiteX274" fmla="*/ 133321 w 2836707"/>
              <a:gd name="connsiteY274" fmla="*/ 832614 h 2833294"/>
              <a:gd name="connsiteX275" fmla="*/ 150523 w 2836707"/>
              <a:gd name="connsiteY275" fmla="*/ 814551 h 2833294"/>
              <a:gd name="connsiteX276" fmla="*/ 170306 w 2836707"/>
              <a:gd name="connsiteY276" fmla="*/ 796488 h 2833294"/>
              <a:gd name="connsiteX277" fmla="*/ 190950 w 2836707"/>
              <a:gd name="connsiteY277" fmla="*/ 780145 h 2833294"/>
              <a:gd name="connsiteX278" fmla="*/ 212452 w 2836707"/>
              <a:gd name="connsiteY278" fmla="*/ 763802 h 2833294"/>
              <a:gd name="connsiteX279" fmla="*/ 233955 w 2836707"/>
              <a:gd name="connsiteY279" fmla="*/ 747460 h 2833294"/>
              <a:gd name="connsiteX280" fmla="*/ 255459 w 2836707"/>
              <a:gd name="connsiteY280" fmla="*/ 731117 h 2833294"/>
              <a:gd name="connsiteX281" fmla="*/ 275242 w 2836707"/>
              <a:gd name="connsiteY281" fmla="*/ 713915 h 2833294"/>
              <a:gd name="connsiteX282" fmla="*/ 292445 w 2836707"/>
              <a:gd name="connsiteY282" fmla="*/ 694132 h 2833294"/>
              <a:gd name="connsiteX283" fmla="*/ 307927 w 2836707"/>
              <a:gd name="connsiteY283" fmla="*/ 675208 h 2833294"/>
              <a:gd name="connsiteX284" fmla="*/ 319968 w 2836707"/>
              <a:gd name="connsiteY284" fmla="*/ 653705 h 2833294"/>
              <a:gd name="connsiteX285" fmla="*/ 330290 w 2836707"/>
              <a:gd name="connsiteY285" fmla="*/ 630482 h 2833294"/>
              <a:gd name="connsiteX286" fmla="*/ 338891 w 2836707"/>
              <a:gd name="connsiteY286" fmla="*/ 605537 h 2833294"/>
              <a:gd name="connsiteX287" fmla="*/ 346633 w 2836707"/>
              <a:gd name="connsiteY287" fmla="*/ 579732 h 2833294"/>
              <a:gd name="connsiteX288" fmla="*/ 353514 w 2836707"/>
              <a:gd name="connsiteY288" fmla="*/ 553929 h 2833294"/>
              <a:gd name="connsiteX289" fmla="*/ 360395 w 2836707"/>
              <a:gd name="connsiteY289" fmla="*/ 527264 h 2833294"/>
              <a:gd name="connsiteX290" fmla="*/ 368136 w 2836707"/>
              <a:gd name="connsiteY290" fmla="*/ 502321 h 2833294"/>
              <a:gd name="connsiteX291" fmla="*/ 376737 w 2836707"/>
              <a:gd name="connsiteY291" fmla="*/ 477376 h 2833294"/>
              <a:gd name="connsiteX292" fmla="*/ 387059 w 2836707"/>
              <a:gd name="connsiteY292" fmla="*/ 454153 h 2833294"/>
              <a:gd name="connsiteX293" fmla="*/ 399961 w 2836707"/>
              <a:gd name="connsiteY293" fmla="*/ 433510 h 2833294"/>
              <a:gd name="connsiteX294" fmla="*/ 415442 w 2836707"/>
              <a:gd name="connsiteY294" fmla="*/ 414587 h 2833294"/>
              <a:gd name="connsiteX295" fmla="*/ 434366 w 2836707"/>
              <a:gd name="connsiteY295" fmla="*/ 399104 h 2833294"/>
              <a:gd name="connsiteX296" fmla="*/ 455009 w 2836707"/>
              <a:gd name="connsiteY296" fmla="*/ 386202 h 2833294"/>
              <a:gd name="connsiteX297" fmla="*/ 478232 w 2836707"/>
              <a:gd name="connsiteY297" fmla="*/ 375880 h 2833294"/>
              <a:gd name="connsiteX298" fmla="*/ 503176 w 2836707"/>
              <a:gd name="connsiteY298" fmla="*/ 367279 h 2833294"/>
              <a:gd name="connsiteX299" fmla="*/ 528120 w 2836707"/>
              <a:gd name="connsiteY299" fmla="*/ 359538 h 2833294"/>
              <a:gd name="connsiteX300" fmla="*/ 554784 w 2836707"/>
              <a:gd name="connsiteY300" fmla="*/ 352656 h 2833294"/>
              <a:gd name="connsiteX301" fmla="*/ 580587 w 2836707"/>
              <a:gd name="connsiteY301" fmla="*/ 345775 h 2833294"/>
              <a:gd name="connsiteX302" fmla="*/ 606392 w 2836707"/>
              <a:gd name="connsiteY302" fmla="*/ 338034 h 2833294"/>
              <a:gd name="connsiteX303" fmla="*/ 631335 w 2836707"/>
              <a:gd name="connsiteY303" fmla="*/ 329433 h 2833294"/>
              <a:gd name="connsiteX304" fmla="*/ 654559 w 2836707"/>
              <a:gd name="connsiteY304" fmla="*/ 319111 h 2833294"/>
              <a:gd name="connsiteX305" fmla="*/ 676062 w 2836707"/>
              <a:gd name="connsiteY305" fmla="*/ 307070 h 2833294"/>
              <a:gd name="connsiteX306" fmla="*/ 694985 w 2836707"/>
              <a:gd name="connsiteY306" fmla="*/ 291587 h 2833294"/>
              <a:gd name="connsiteX307" fmla="*/ 714768 w 2836707"/>
              <a:gd name="connsiteY307" fmla="*/ 274384 h 2833294"/>
              <a:gd name="connsiteX308" fmla="*/ 731971 w 2836707"/>
              <a:gd name="connsiteY308" fmla="*/ 254601 h 2833294"/>
              <a:gd name="connsiteX309" fmla="*/ 748313 w 2836707"/>
              <a:gd name="connsiteY309" fmla="*/ 233957 h 2833294"/>
              <a:gd name="connsiteX310" fmla="*/ 764655 w 2836707"/>
              <a:gd name="connsiteY310" fmla="*/ 212454 h 2833294"/>
              <a:gd name="connsiteX311" fmla="*/ 780998 w 2836707"/>
              <a:gd name="connsiteY311" fmla="*/ 190950 h 2833294"/>
              <a:gd name="connsiteX312" fmla="*/ 797340 w 2836707"/>
              <a:gd name="connsiteY312" fmla="*/ 170307 h 2833294"/>
              <a:gd name="connsiteX313" fmla="*/ 815403 w 2836707"/>
              <a:gd name="connsiteY313" fmla="*/ 150524 h 2833294"/>
              <a:gd name="connsiteX314" fmla="*/ 833465 w 2836707"/>
              <a:gd name="connsiteY314" fmla="*/ 133322 h 2833294"/>
              <a:gd name="connsiteX315" fmla="*/ 854109 w 2836707"/>
              <a:gd name="connsiteY315" fmla="*/ 118699 h 2833294"/>
              <a:gd name="connsiteX316" fmla="*/ 875612 w 2836707"/>
              <a:gd name="connsiteY316" fmla="*/ 107517 h 2833294"/>
              <a:gd name="connsiteX317" fmla="*/ 901416 w 2836707"/>
              <a:gd name="connsiteY317" fmla="*/ 99776 h 2833294"/>
              <a:gd name="connsiteX318" fmla="*/ 928081 w 2836707"/>
              <a:gd name="connsiteY318" fmla="*/ 96335 h 2833294"/>
              <a:gd name="connsiteX319" fmla="*/ 955604 w 2836707"/>
              <a:gd name="connsiteY319" fmla="*/ 95475 h 2833294"/>
              <a:gd name="connsiteX320" fmla="*/ 984848 w 2836707"/>
              <a:gd name="connsiteY320" fmla="*/ 98056 h 2833294"/>
              <a:gd name="connsiteX321" fmla="*/ 1014093 w 2836707"/>
              <a:gd name="connsiteY321" fmla="*/ 101497 h 2833294"/>
              <a:gd name="connsiteX322" fmla="*/ 1043338 w 2836707"/>
              <a:gd name="connsiteY322" fmla="*/ 105797 h 2833294"/>
              <a:gd name="connsiteX323" fmla="*/ 1072582 w 2836707"/>
              <a:gd name="connsiteY323" fmla="*/ 109238 h 2833294"/>
              <a:gd name="connsiteX324" fmla="*/ 1101826 w 2836707"/>
              <a:gd name="connsiteY324" fmla="*/ 110958 h 2833294"/>
              <a:gd name="connsiteX325" fmla="*/ 1130211 w 2836707"/>
              <a:gd name="connsiteY325" fmla="*/ 110958 h 2833294"/>
              <a:gd name="connsiteX326" fmla="*/ 1156875 w 2836707"/>
              <a:gd name="connsiteY326" fmla="*/ 107517 h 2833294"/>
              <a:gd name="connsiteX327" fmla="*/ 1183539 w 2836707"/>
              <a:gd name="connsiteY327" fmla="*/ 100636 h 2833294"/>
              <a:gd name="connsiteX328" fmla="*/ 1209343 w 2836707"/>
              <a:gd name="connsiteY328" fmla="*/ 90315 h 2833294"/>
              <a:gd name="connsiteX329" fmla="*/ 1235146 w 2836707"/>
              <a:gd name="connsiteY329" fmla="*/ 76552 h 2833294"/>
              <a:gd name="connsiteX330" fmla="*/ 1260950 w 2836707"/>
              <a:gd name="connsiteY330" fmla="*/ 62790 h 2833294"/>
              <a:gd name="connsiteX331" fmla="*/ 1286754 w 2836707"/>
              <a:gd name="connsiteY331" fmla="*/ 47308 h 2833294"/>
              <a:gd name="connsiteX332" fmla="*/ 1311698 w 2836707"/>
              <a:gd name="connsiteY332" fmla="*/ 32685 h 2833294"/>
              <a:gd name="connsiteX333" fmla="*/ 1338362 w 2836707"/>
              <a:gd name="connsiteY333" fmla="*/ 19783 h 2833294"/>
              <a:gd name="connsiteX334" fmla="*/ 1364166 w 2836707"/>
              <a:gd name="connsiteY334" fmla="*/ 9461 h 2833294"/>
              <a:gd name="connsiteX335" fmla="*/ 1390830 w 2836707"/>
              <a:gd name="connsiteY335" fmla="*/ 2580 h 283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36707" h="2833294">
                <a:moveTo>
                  <a:pt x="1418354" y="0"/>
                </a:moveTo>
                <a:lnTo>
                  <a:pt x="1445877" y="2580"/>
                </a:lnTo>
                <a:lnTo>
                  <a:pt x="1472542" y="9461"/>
                </a:lnTo>
                <a:lnTo>
                  <a:pt x="1498346" y="19783"/>
                </a:lnTo>
                <a:lnTo>
                  <a:pt x="1525009" y="32685"/>
                </a:lnTo>
                <a:lnTo>
                  <a:pt x="1549954" y="47308"/>
                </a:lnTo>
                <a:lnTo>
                  <a:pt x="1575758" y="62790"/>
                </a:lnTo>
                <a:lnTo>
                  <a:pt x="1601561" y="76552"/>
                </a:lnTo>
                <a:lnTo>
                  <a:pt x="1627365" y="90315"/>
                </a:lnTo>
                <a:lnTo>
                  <a:pt x="1652309" y="100636"/>
                </a:lnTo>
                <a:lnTo>
                  <a:pt x="1679833" y="107517"/>
                </a:lnTo>
                <a:lnTo>
                  <a:pt x="1706497" y="110958"/>
                </a:lnTo>
                <a:lnTo>
                  <a:pt x="1734881" y="110958"/>
                </a:lnTo>
                <a:lnTo>
                  <a:pt x="1764126" y="109238"/>
                </a:lnTo>
                <a:lnTo>
                  <a:pt x="1793370" y="105797"/>
                </a:lnTo>
                <a:lnTo>
                  <a:pt x="1822615" y="101497"/>
                </a:lnTo>
                <a:lnTo>
                  <a:pt x="1851859" y="98056"/>
                </a:lnTo>
                <a:lnTo>
                  <a:pt x="1881104" y="95475"/>
                </a:lnTo>
                <a:lnTo>
                  <a:pt x="1908627" y="96335"/>
                </a:lnTo>
                <a:lnTo>
                  <a:pt x="1935291" y="99776"/>
                </a:lnTo>
                <a:lnTo>
                  <a:pt x="1961095" y="107517"/>
                </a:lnTo>
                <a:lnTo>
                  <a:pt x="1982599" y="118699"/>
                </a:lnTo>
                <a:lnTo>
                  <a:pt x="2003241" y="133322"/>
                </a:lnTo>
                <a:lnTo>
                  <a:pt x="2021304" y="150524"/>
                </a:lnTo>
                <a:lnTo>
                  <a:pt x="2039367" y="170307"/>
                </a:lnTo>
                <a:lnTo>
                  <a:pt x="2055710" y="190950"/>
                </a:lnTo>
                <a:lnTo>
                  <a:pt x="2072052" y="212454"/>
                </a:lnTo>
                <a:lnTo>
                  <a:pt x="2088394" y="233957"/>
                </a:lnTo>
                <a:lnTo>
                  <a:pt x="2104736" y="254601"/>
                </a:lnTo>
                <a:lnTo>
                  <a:pt x="2121940" y="274384"/>
                </a:lnTo>
                <a:lnTo>
                  <a:pt x="2141723" y="291587"/>
                </a:lnTo>
                <a:lnTo>
                  <a:pt x="2160646" y="307070"/>
                </a:lnTo>
                <a:lnTo>
                  <a:pt x="2182149" y="319111"/>
                </a:lnTo>
                <a:lnTo>
                  <a:pt x="2205372" y="329433"/>
                </a:lnTo>
                <a:lnTo>
                  <a:pt x="2230316" y="338034"/>
                </a:lnTo>
                <a:lnTo>
                  <a:pt x="2256119" y="345775"/>
                </a:lnTo>
                <a:lnTo>
                  <a:pt x="2281923" y="352656"/>
                </a:lnTo>
                <a:lnTo>
                  <a:pt x="2308587" y="359538"/>
                </a:lnTo>
                <a:lnTo>
                  <a:pt x="2333531" y="367279"/>
                </a:lnTo>
                <a:lnTo>
                  <a:pt x="2358474" y="375880"/>
                </a:lnTo>
                <a:lnTo>
                  <a:pt x="2381698" y="386202"/>
                </a:lnTo>
                <a:lnTo>
                  <a:pt x="2402342" y="399104"/>
                </a:lnTo>
                <a:lnTo>
                  <a:pt x="2421265" y="414587"/>
                </a:lnTo>
                <a:lnTo>
                  <a:pt x="2436746" y="433510"/>
                </a:lnTo>
                <a:lnTo>
                  <a:pt x="2449649" y="454153"/>
                </a:lnTo>
                <a:lnTo>
                  <a:pt x="2459970" y="477376"/>
                </a:lnTo>
                <a:lnTo>
                  <a:pt x="2468571" y="502321"/>
                </a:lnTo>
                <a:lnTo>
                  <a:pt x="2476312" y="527264"/>
                </a:lnTo>
                <a:lnTo>
                  <a:pt x="2483194" y="553929"/>
                </a:lnTo>
                <a:lnTo>
                  <a:pt x="2490075" y="579732"/>
                </a:lnTo>
                <a:lnTo>
                  <a:pt x="2497816" y="605537"/>
                </a:lnTo>
                <a:lnTo>
                  <a:pt x="2506417" y="630482"/>
                </a:lnTo>
                <a:lnTo>
                  <a:pt x="2516738" y="653705"/>
                </a:lnTo>
                <a:lnTo>
                  <a:pt x="2528781" y="675208"/>
                </a:lnTo>
                <a:lnTo>
                  <a:pt x="2544263" y="694132"/>
                </a:lnTo>
                <a:lnTo>
                  <a:pt x="2561465" y="713915"/>
                </a:lnTo>
                <a:lnTo>
                  <a:pt x="2581248" y="731117"/>
                </a:lnTo>
                <a:lnTo>
                  <a:pt x="2601892" y="747460"/>
                </a:lnTo>
                <a:lnTo>
                  <a:pt x="2624255" y="763802"/>
                </a:lnTo>
                <a:lnTo>
                  <a:pt x="2645758" y="780145"/>
                </a:lnTo>
                <a:lnTo>
                  <a:pt x="2666401" y="796488"/>
                </a:lnTo>
                <a:lnTo>
                  <a:pt x="2686183" y="814551"/>
                </a:lnTo>
                <a:lnTo>
                  <a:pt x="2703387" y="832614"/>
                </a:lnTo>
                <a:lnTo>
                  <a:pt x="2718009" y="853257"/>
                </a:lnTo>
                <a:lnTo>
                  <a:pt x="2729191" y="874760"/>
                </a:lnTo>
                <a:lnTo>
                  <a:pt x="2736932" y="900565"/>
                </a:lnTo>
                <a:lnTo>
                  <a:pt x="2740372" y="927229"/>
                </a:lnTo>
                <a:lnTo>
                  <a:pt x="2741233" y="954754"/>
                </a:lnTo>
                <a:lnTo>
                  <a:pt x="2738652" y="983998"/>
                </a:lnTo>
                <a:lnTo>
                  <a:pt x="2735211" y="1013242"/>
                </a:lnTo>
                <a:lnTo>
                  <a:pt x="2730911" y="1042487"/>
                </a:lnTo>
                <a:lnTo>
                  <a:pt x="2727470" y="1071732"/>
                </a:lnTo>
                <a:lnTo>
                  <a:pt x="2725751" y="1100977"/>
                </a:lnTo>
                <a:lnTo>
                  <a:pt x="2725751" y="1129361"/>
                </a:lnTo>
                <a:lnTo>
                  <a:pt x="2729191" y="1156025"/>
                </a:lnTo>
                <a:lnTo>
                  <a:pt x="2736071" y="1182689"/>
                </a:lnTo>
                <a:lnTo>
                  <a:pt x="2746393" y="1207634"/>
                </a:lnTo>
                <a:lnTo>
                  <a:pt x="2760156" y="1233438"/>
                </a:lnTo>
                <a:lnTo>
                  <a:pt x="2773917" y="1259242"/>
                </a:lnTo>
                <a:lnTo>
                  <a:pt x="2789400" y="1285046"/>
                </a:lnTo>
                <a:lnTo>
                  <a:pt x="2804021" y="1309991"/>
                </a:lnTo>
                <a:lnTo>
                  <a:pt x="2816924" y="1336654"/>
                </a:lnTo>
                <a:lnTo>
                  <a:pt x="2827245" y="1362459"/>
                </a:lnTo>
                <a:lnTo>
                  <a:pt x="2834126" y="1389123"/>
                </a:lnTo>
                <a:lnTo>
                  <a:pt x="2836707" y="1416647"/>
                </a:lnTo>
                <a:lnTo>
                  <a:pt x="2834126" y="1444171"/>
                </a:lnTo>
                <a:lnTo>
                  <a:pt x="2827245" y="1470836"/>
                </a:lnTo>
                <a:lnTo>
                  <a:pt x="2816924" y="1496640"/>
                </a:lnTo>
                <a:lnTo>
                  <a:pt x="2804021" y="1523304"/>
                </a:lnTo>
                <a:lnTo>
                  <a:pt x="2789400" y="1548248"/>
                </a:lnTo>
                <a:lnTo>
                  <a:pt x="2773917" y="1574053"/>
                </a:lnTo>
                <a:lnTo>
                  <a:pt x="2760156" y="1599857"/>
                </a:lnTo>
                <a:lnTo>
                  <a:pt x="2746393" y="1625660"/>
                </a:lnTo>
                <a:lnTo>
                  <a:pt x="2736071" y="1650605"/>
                </a:lnTo>
                <a:lnTo>
                  <a:pt x="2729191" y="1677269"/>
                </a:lnTo>
                <a:lnTo>
                  <a:pt x="2725751" y="1703933"/>
                </a:lnTo>
                <a:lnTo>
                  <a:pt x="2725751" y="1732318"/>
                </a:lnTo>
                <a:lnTo>
                  <a:pt x="2727470" y="1761563"/>
                </a:lnTo>
                <a:lnTo>
                  <a:pt x="2730911" y="1790807"/>
                </a:lnTo>
                <a:lnTo>
                  <a:pt x="2735211" y="1820052"/>
                </a:lnTo>
                <a:lnTo>
                  <a:pt x="2738652" y="1849297"/>
                </a:lnTo>
                <a:lnTo>
                  <a:pt x="2741233" y="1878541"/>
                </a:lnTo>
                <a:lnTo>
                  <a:pt x="2740372" y="1906066"/>
                </a:lnTo>
                <a:lnTo>
                  <a:pt x="2736932" y="1932731"/>
                </a:lnTo>
                <a:lnTo>
                  <a:pt x="2729191" y="1958534"/>
                </a:lnTo>
                <a:lnTo>
                  <a:pt x="2718009" y="1980037"/>
                </a:lnTo>
                <a:lnTo>
                  <a:pt x="2703387" y="2000681"/>
                </a:lnTo>
                <a:lnTo>
                  <a:pt x="2686183" y="2018744"/>
                </a:lnTo>
                <a:lnTo>
                  <a:pt x="2666401" y="2036806"/>
                </a:lnTo>
                <a:lnTo>
                  <a:pt x="2645758" y="2053150"/>
                </a:lnTo>
                <a:lnTo>
                  <a:pt x="2624255" y="2069492"/>
                </a:lnTo>
                <a:lnTo>
                  <a:pt x="2601892" y="2085835"/>
                </a:lnTo>
                <a:lnTo>
                  <a:pt x="2581248" y="2102177"/>
                </a:lnTo>
                <a:lnTo>
                  <a:pt x="2561465" y="2119379"/>
                </a:lnTo>
                <a:lnTo>
                  <a:pt x="2544263" y="2139163"/>
                </a:lnTo>
                <a:lnTo>
                  <a:pt x="2528781" y="2158086"/>
                </a:lnTo>
                <a:lnTo>
                  <a:pt x="2516738" y="2179589"/>
                </a:lnTo>
                <a:lnTo>
                  <a:pt x="2506417" y="2202813"/>
                </a:lnTo>
                <a:lnTo>
                  <a:pt x="2497816" y="2227757"/>
                </a:lnTo>
                <a:lnTo>
                  <a:pt x="2490075" y="2253562"/>
                </a:lnTo>
                <a:lnTo>
                  <a:pt x="2483194" y="2279366"/>
                </a:lnTo>
                <a:lnTo>
                  <a:pt x="2476312" y="2306030"/>
                </a:lnTo>
                <a:lnTo>
                  <a:pt x="2468571" y="2330974"/>
                </a:lnTo>
                <a:lnTo>
                  <a:pt x="2459970" y="2355917"/>
                </a:lnTo>
                <a:lnTo>
                  <a:pt x="2449649" y="2379141"/>
                </a:lnTo>
                <a:lnTo>
                  <a:pt x="2436746" y="2399785"/>
                </a:lnTo>
                <a:lnTo>
                  <a:pt x="2421265" y="2418708"/>
                </a:lnTo>
                <a:lnTo>
                  <a:pt x="2402342" y="2434190"/>
                </a:lnTo>
                <a:lnTo>
                  <a:pt x="2381698" y="2447092"/>
                </a:lnTo>
                <a:lnTo>
                  <a:pt x="2358474" y="2457414"/>
                </a:lnTo>
                <a:lnTo>
                  <a:pt x="2333531" y="2466015"/>
                </a:lnTo>
                <a:lnTo>
                  <a:pt x="2308587" y="2473756"/>
                </a:lnTo>
                <a:lnTo>
                  <a:pt x="2281923" y="2480638"/>
                </a:lnTo>
                <a:lnTo>
                  <a:pt x="2256119" y="2487519"/>
                </a:lnTo>
                <a:lnTo>
                  <a:pt x="2230316" y="2495260"/>
                </a:lnTo>
                <a:lnTo>
                  <a:pt x="2205372" y="2503862"/>
                </a:lnTo>
                <a:lnTo>
                  <a:pt x="2182149" y="2514184"/>
                </a:lnTo>
                <a:lnTo>
                  <a:pt x="2160646" y="2526225"/>
                </a:lnTo>
                <a:lnTo>
                  <a:pt x="2141723" y="2541707"/>
                </a:lnTo>
                <a:lnTo>
                  <a:pt x="2121940" y="2558911"/>
                </a:lnTo>
                <a:lnTo>
                  <a:pt x="2104736" y="2578694"/>
                </a:lnTo>
                <a:lnTo>
                  <a:pt x="2088394" y="2599337"/>
                </a:lnTo>
                <a:lnTo>
                  <a:pt x="2072052" y="2620840"/>
                </a:lnTo>
                <a:lnTo>
                  <a:pt x="2055710" y="2642344"/>
                </a:lnTo>
                <a:lnTo>
                  <a:pt x="2039367" y="2662987"/>
                </a:lnTo>
                <a:lnTo>
                  <a:pt x="2021304" y="2682770"/>
                </a:lnTo>
                <a:lnTo>
                  <a:pt x="2003241" y="2699973"/>
                </a:lnTo>
                <a:lnTo>
                  <a:pt x="1982599" y="2714595"/>
                </a:lnTo>
                <a:lnTo>
                  <a:pt x="1961095" y="2725777"/>
                </a:lnTo>
                <a:lnTo>
                  <a:pt x="1935291" y="2733518"/>
                </a:lnTo>
                <a:lnTo>
                  <a:pt x="1908627" y="2736959"/>
                </a:lnTo>
                <a:lnTo>
                  <a:pt x="1881104" y="2737819"/>
                </a:lnTo>
                <a:lnTo>
                  <a:pt x="1851859" y="2735238"/>
                </a:lnTo>
                <a:lnTo>
                  <a:pt x="1822615" y="2731799"/>
                </a:lnTo>
                <a:lnTo>
                  <a:pt x="1793370" y="2727497"/>
                </a:lnTo>
                <a:lnTo>
                  <a:pt x="1764126" y="2724057"/>
                </a:lnTo>
                <a:lnTo>
                  <a:pt x="1734881" y="2722336"/>
                </a:lnTo>
                <a:lnTo>
                  <a:pt x="1706497" y="2722336"/>
                </a:lnTo>
                <a:lnTo>
                  <a:pt x="1679833" y="2725777"/>
                </a:lnTo>
                <a:lnTo>
                  <a:pt x="1652309" y="2732658"/>
                </a:lnTo>
                <a:lnTo>
                  <a:pt x="1627365" y="2742980"/>
                </a:lnTo>
                <a:lnTo>
                  <a:pt x="1601561" y="2756742"/>
                </a:lnTo>
                <a:lnTo>
                  <a:pt x="1575758" y="2770505"/>
                </a:lnTo>
                <a:lnTo>
                  <a:pt x="1549954" y="2785987"/>
                </a:lnTo>
                <a:lnTo>
                  <a:pt x="1525009" y="2800609"/>
                </a:lnTo>
                <a:lnTo>
                  <a:pt x="1498346" y="2813511"/>
                </a:lnTo>
                <a:lnTo>
                  <a:pt x="1472542" y="2823833"/>
                </a:lnTo>
                <a:lnTo>
                  <a:pt x="1445877" y="2830714"/>
                </a:lnTo>
                <a:lnTo>
                  <a:pt x="1418354" y="2833294"/>
                </a:lnTo>
                <a:lnTo>
                  <a:pt x="1390830" y="2830714"/>
                </a:lnTo>
                <a:lnTo>
                  <a:pt x="1364166" y="2823833"/>
                </a:lnTo>
                <a:lnTo>
                  <a:pt x="1338362" y="2813511"/>
                </a:lnTo>
                <a:lnTo>
                  <a:pt x="1311698" y="2800609"/>
                </a:lnTo>
                <a:lnTo>
                  <a:pt x="1286754" y="2785987"/>
                </a:lnTo>
                <a:lnTo>
                  <a:pt x="1260950" y="2770505"/>
                </a:lnTo>
                <a:lnTo>
                  <a:pt x="1235146" y="2756742"/>
                </a:lnTo>
                <a:lnTo>
                  <a:pt x="1209343" y="2742980"/>
                </a:lnTo>
                <a:lnTo>
                  <a:pt x="1183539" y="2732658"/>
                </a:lnTo>
                <a:lnTo>
                  <a:pt x="1156875" y="2725777"/>
                </a:lnTo>
                <a:lnTo>
                  <a:pt x="1130211" y="2722336"/>
                </a:lnTo>
                <a:lnTo>
                  <a:pt x="1101826" y="2722336"/>
                </a:lnTo>
                <a:lnTo>
                  <a:pt x="1072582" y="2724057"/>
                </a:lnTo>
                <a:lnTo>
                  <a:pt x="1043338" y="2727497"/>
                </a:lnTo>
                <a:lnTo>
                  <a:pt x="1014093" y="2731799"/>
                </a:lnTo>
                <a:lnTo>
                  <a:pt x="984848" y="2735238"/>
                </a:lnTo>
                <a:lnTo>
                  <a:pt x="955604" y="2737819"/>
                </a:lnTo>
                <a:lnTo>
                  <a:pt x="928081" y="2736959"/>
                </a:lnTo>
                <a:lnTo>
                  <a:pt x="901416" y="2733518"/>
                </a:lnTo>
                <a:lnTo>
                  <a:pt x="875612" y="2725777"/>
                </a:lnTo>
                <a:lnTo>
                  <a:pt x="854109" y="2714595"/>
                </a:lnTo>
                <a:lnTo>
                  <a:pt x="833465" y="2699973"/>
                </a:lnTo>
                <a:lnTo>
                  <a:pt x="815403" y="2682770"/>
                </a:lnTo>
                <a:lnTo>
                  <a:pt x="797340" y="2662987"/>
                </a:lnTo>
                <a:lnTo>
                  <a:pt x="780998" y="2642344"/>
                </a:lnTo>
                <a:lnTo>
                  <a:pt x="764655" y="2620840"/>
                </a:lnTo>
                <a:lnTo>
                  <a:pt x="748313" y="2599337"/>
                </a:lnTo>
                <a:lnTo>
                  <a:pt x="731971" y="2578694"/>
                </a:lnTo>
                <a:lnTo>
                  <a:pt x="714768" y="2558911"/>
                </a:lnTo>
                <a:lnTo>
                  <a:pt x="694985" y="2541707"/>
                </a:lnTo>
                <a:lnTo>
                  <a:pt x="676062" y="2526225"/>
                </a:lnTo>
                <a:lnTo>
                  <a:pt x="654559" y="2514184"/>
                </a:lnTo>
                <a:lnTo>
                  <a:pt x="631335" y="2503862"/>
                </a:lnTo>
                <a:lnTo>
                  <a:pt x="606392" y="2495260"/>
                </a:lnTo>
                <a:lnTo>
                  <a:pt x="580587" y="2487519"/>
                </a:lnTo>
                <a:lnTo>
                  <a:pt x="554784" y="2480638"/>
                </a:lnTo>
                <a:lnTo>
                  <a:pt x="528120" y="2473756"/>
                </a:lnTo>
                <a:lnTo>
                  <a:pt x="503176" y="2466015"/>
                </a:lnTo>
                <a:lnTo>
                  <a:pt x="478232" y="2457414"/>
                </a:lnTo>
                <a:lnTo>
                  <a:pt x="455009" y="2447092"/>
                </a:lnTo>
                <a:lnTo>
                  <a:pt x="434366" y="2434190"/>
                </a:lnTo>
                <a:lnTo>
                  <a:pt x="415442" y="2418708"/>
                </a:lnTo>
                <a:lnTo>
                  <a:pt x="399961" y="2399785"/>
                </a:lnTo>
                <a:lnTo>
                  <a:pt x="387059" y="2379141"/>
                </a:lnTo>
                <a:lnTo>
                  <a:pt x="376737" y="2355917"/>
                </a:lnTo>
                <a:lnTo>
                  <a:pt x="368136" y="2330974"/>
                </a:lnTo>
                <a:lnTo>
                  <a:pt x="360395" y="2306030"/>
                </a:lnTo>
                <a:lnTo>
                  <a:pt x="353514" y="2279366"/>
                </a:lnTo>
                <a:lnTo>
                  <a:pt x="346633" y="2253562"/>
                </a:lnTo>
                <a:lnTo>
                  <a:pt x="338891" y="2227757"/>
                </a:lnTo>
                <a:lnTo>
                  <a:pt x="330290" y="2202813"/>
                </a:lnTo>
                <a:lnTo>
                  <a:pt x="319968" y="2179589"/>
                </a:lnTo>
                <a:lnTo>
                  <a:pt x="307927" y="2158086"/>
                </a:lnTo>
                <a:lnTo>
                  <a:pt x="292445" y="2139163"/>
                </a:lnTo>
                <a:lnTo>
                  <a:pt x="275242" y="2119379"/>
                </a:lnTo>
                <a:lnTo>
                  <a:pt x="255459" y="2102177"/>
                </a:lnTo>
                <a:lnTo>
                  <a:pt x="233955" y="2085835"/>
                </a:lnTo>
                <a:lnTo>
                  <a:pt x="212452" y="2069492"/>
                </a:lnTo>
                <a:lnTo>
                  <a:pt x="190950" y="2053150"/>
                </a:lnTo>
                <a:lnTo>
                  <a:pt x="170306" y="2036806"/>
                </a:lnTo>
                <a:lnTo>
                  <a:pt x="150523" y="2018744"/>
                </a:lnTo>
                <a:lnTo>
                  <a:pt x="133321" y="2000681"/>
                </a:lnTo>
                <a:lnTo>
                  <a:pt x="118699" y="1980037"/>
                </a:lnTo>
                <a:lnTo>
                  <a:pt x="107517" y="1958534"/>
                </a:lnTo>
                <a:lnTo>
                  <a:pt x="99776" y="1932731"/>
                </a:lnTo>
                <a:lnTo>
                  <a:pt x="96335" y="1906066"/>
                </a:lnTo>
                <a:lnTo>
                  <a:pt x="95474" y="1878541"/>
                </a:lnTo>
                <a:lnTo>
                  <a:pt x="98055" y="1849297"/>
                </a:lnTo>
                <a:lnTo>
                  <a:pt x="101496" y="1820052"/>
                </a:lnTo>
                <a:lnTo>
                  <a:pt x="105796" y="1790807"/>
                </a:lnTo>
                <a:lnTo>
                  <a:pt x="109237" y="1761563"/>
                </a:lnTo>
                <a:lnTo>
                  <a:pt x="110958" y="1732318"/>
                </a:lnTo>
                <a:lnTo>
                  <a:pt x="110958" y="1703933"/>
                </a:lnTo>
                <a:lnTo>
                  <a:pt x="107517" y="1677269"/>
                </a:lnTo>
                <a:lnTo>
                  <a:pt x="100636" y="1650605"/>
                </a:lnTo>
                <a:lnTo>
                  <a:pt x="90314" y="1625660"/>
                </a:lnTo>
                <a:lnTo>
                  <a:pt x="77412" y="1599857"/>
                </a:lnTo>
                <a:lnTo>
                  <a:pt x="62790" y="1574053"/>
                </a:lnTo>
                <a:lnTo>
                  <a:pt x="47308" y="1548248"/>
                </a:lnTo>
                <a:lnTo>
                  <a:pt x="32686" y="1523304"/>
                </a:lnTo>
                <a:lnTo>
                  <a:pt x="19783" y="1496640"/>
                </a:lnTo>
                <a:lnTo>
                  <a:pt x="9462" y="1470836"/>
                </a:lnTo>
                <a:lnTo>
                  <a:pt x="2581" y="1444171"/>
                </a:lnTo>
                <a:lnTo>
                  <a:pt x="0" y="1416647"/>
                </a:lnTo>
                <a:lnTo>
                  <a:pt x="2581" y="1389123"/>
                </a:lnTo>
                <a:lnTo>
                  <a:pt x="9462" y="1362459"/>
                </a:lnTo>
                <a:lnTo>
                  <a:pt x="19783" y="1336654"/>
                </a:lnTo>
                <a:lnTo>
                  <a:pt x="32686" y="1309991"/>
                </a:lnTo>
                <a:lnTo>
                  <a:pt x="47308" y="1285046"/>
                </a:lnTo>
                <a:lnTo>
                  <a:pt x="62790" y="1259242"/>
                </a:lnTo>
                <a:lnTo>
                  <a:pt x="77412" y="1233438"/>
                </a:lnTo>
                <a:lnTo>
                  <a:pt x="90314" y="1207634"/>
                </a:lnTo>
                <a:lnTo>
                  <a:pt x="100636" y="1182689"/>
                </a:lnTo>
                <a:lnTo>
                  <a:pt x="107517" y="1156025"/>
                </a:lnTo>
                <a:lnTo>
                  <a:pt x="110958" y="1129361"/>
                </a:lnTo>
                <a:lnTo>
                  <a:pt x="110958" y="1100977"/>
                </a:lnTo>
                <a:lnTo>
                  <a:pt x="109237" y="1071732"/>
                </a:lnTo>
                <a:lnTo>
                  <a:pt x="105796" y="1042487"/>
                </a:lnTo>
                <a:lnTo>
                  <a:pt x="101496" y="1013242"/>
                </a:lnTo>
                <a:lnTo>
                  <a:pt x="98055" y="983998"/>
                </a:lnTo>
                <a:lnTo>
                  <a:pt x="95474" y="954754"/>
                </a:lnTo>
                <a:lnTo>
                  <a:pt x="96335" y="927229"/>
                </a:lnTo>
                <a:lnTo>
                  <a:pt x="99776" y="900565"/>
                </a:lnTo>
                <a:lnTo>
                  <a:pt x="107517" y="874760"/>
                </a:lnTo>
                <a:lnTo>
                  <a:pt x="118699" y="853257"/>
                </a:lnTo>
                <a:lnTo>
                  <a:pt x="133321" y="832614"/>
                </a:lnTo>
                <a:lnTo>
                  <a:pt x="150523" y="814551"/>
                </a:lnTo>
                <a:lnTo>
                  <a:pt x="170306" y="796488"/>
                </a:lnTo>
                <a:lnTo>
                  <a:pt x="190950" y="780145"/>
                </a:lnTo>
                <a:lnTo>
                  <a:pt x="212452" y="763802"/>
                </a:lnTo>
                <a:lnTo>
                  <a:pt x="233955" y="747460"/>
                </a:lnTo>
                <a:lnTo>
                  <a:pt x="255459" y="731117"/>
                </a:lnTo>
                <a:lnTo>
                  <a:pt x="275242" y="713915"/>
                </a:lnTo>
                <a:lnTo>
                  <a:pt x="292445" y="694132"/>
                </a:lnTo>
                <a:lnTo>
                  <a:pt x="307927" y="675208"/>
                </a:lnTo>
                <a:lnTo>
                  <a:pt x="319968" y="653705"/>
                </a:lnTo>
                <a:lnTo>
                  <a:pt x="330290" y="630482"/>
                </a:lnTo>
                <a:lnTo>
                  <a:pt x="338891" y="605537"/>
                </a:lnTo>
                <a:lnTo>
                  <a:pt x="346633" y="579732"/>
                </a:lnTo>
                <a:lnTo>
                  <a:pt x="353514" y="553929"/>
                </a:lnTo>
                <a:lnTo>
                  <a:pt x="360395" y="527264"/>
                </a:lnTo>
                <a:lnTo>
                  <a:pt x="368136" y="502321"/>
                </a:lnTo>
                <a:lnTo>
                  <a:pt x="376737" y="477376"/>
                </a:lnTo>
                <a:lnTo>
                  <a:pt x="387059" y="454153"/>
                </a:lnTo>
                <a:lnTo>
                  <a:pt x="399961" y="433510"/>
                </a:lnTo>
                <a:lnTo>
                  <a:pt x="415442" y="414587"/>
                </a:lnTo>
                <a:lnTo>
                  <a:pt x="434366" y="399104"/>
                </a:lnTo>
                <a:lnTo>
                  <a:pt x="455009" y="386202"/>
                </a:lnTo>
                <a:lnTo>
                  <a:pt x="478232" y="375880"/>
                </a:lnTo>
                <a:lnTo>
                  <a:pt x="503176" y="367279"/>
                </a:lnTo>
                <a:lnTo>
                  <a:pt x="528120" y="359538"/>
                </a:lnTo>
                <a:lnTo>
                  <a:pt x="554784" y="352656"/>
                </a:lnTo>
                <a:lnTo>
                  <a:pt x="580587" y="345775"/>
                </a:lnTo>
                <a:lnTo>
                  <a:pt x="606392" y="338034"/>
                </a:lnTo>
                <a:lnTo>
                  <a:pt x="631335" y="329433"/>
                </a:lnTo>
                <a:lnTo>
                  <a:pt x="654559" y="319111"/>
                </a:lnTo>
                <a:lnTo>
                  <a:pt x="676062" y="307070"/>
                </a:lnTo>
                <a:lnTo>
                  <a:pt x="694985" y="291587"/>
                </a:lnTo>
                <a:lnTo>
                  <a:pt x="714768" y="274384"/>
                </a:lnTo>
                <a:lnTo>
                  <a:pt x="731971" y="254601"/>
                </a:lnTo>
                <a:lnTo>
                  <a:pt x="748313" y="233957"/>
                </a:lnTo>
                <a:lnTo>
                  <a:pt x="764655" y="212454"/>
                </a:lnTo>
                <a:lnTo>
                  <a:pt x="780998" y="190950"/>
                </a:lnTo>
                <a:lnTo>
                  <a:pt x="797340" y="170307"/>
                </a:lnTo>
                <a:lnTo>
                  <a:pt x="815403" y="150524"/>
                </a:lnTo>
                <a:lnTo>
                  <a:pt x="833465" y="133322"/>
                </a:lnTo>
                <a:lnTo>
                  <a:pt x="854109" y="118699"/>
                </a:lnTo>
                <a:lnTo>
                  <a:pt x="875612" y="107517"/>
                </a:lnTo>
                <a:lnTo>
                  <a:pt x="901416" y="99776"/>
                </a:lnTo>
                <a:lnTo>
                  <a:pt x="928081" y="96335"/>
                </a:lnTo>
                <a:lnTo>
                  <a:pt x="955604" y="95475"/>
                </a:lnTo>
                <a:lnTo>
                  <a:pt x="984848" y="98056"/>
                </a:lnTo>
                <a:lnTo>
                  <a:pt x="1014093" y="101497"/>
                </a:lnTo>
                <a:lnTo>
                  <a:pt x="1043338" y="105797"/>
                </a:lnTo>
                <a:lnTo>
                  <a:pt x="1072582" y="109238"/>
                </a:lnTo>
                <a:lnTo>
                  <a:pt x="1101826" y="110958"/>
                </a:lnTo>
                <a:lnTo>
                  <a:pt x="1130211" y="110958"/>
                </a:lnTo>
                <a:lnTo>
                  <a:pt x="1156875" y="107517"/>
                </a:lnTo>
                <a:lnTo>
                  <a:pt x="1183539" y="100636"/>
                </a:lnTo>
                <a:lnTo>
                  <a:pt x="1209343" y="90315"/>
                </a:lnTo>
                <a:lnTo>
                  <a:pt x="1235146" y="76552"/>
                </a:lnTo>
                <a:lnTo>
                  <a:pt x="1260950" y="62790"/>
                </a:lnTo>
                <a:lnTo>
                  <a:pt x="1286754" y="47308"/>
                </a:lnTo>
                <a:lnTo>
                  <a:pt x="1311698" y="32685"/>
                </a:lnTo>
                <a:lnTo>
                  <a:pt x="1338362" y="19783"/>
                </a:lnTo>
                <a:lnTo>
                  <a:pt x="1364166" y="9461"/>
                </a:lnTo>
                <a:lnTo>
                  <a:pt x="1390830" y="25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Graphic 19" descr="Segno di spunta">
            <a:extLst>
              <a:ext uri="{FF2B5EF4-FFF2-40B4-BE49-F238E27FC236}">
                <a16:creationId xmlns:a16="http://schemas.microsoft.com/office/drawing/2014/main" id="{DFA166A1-69B7-79D5-9246-4CE212EC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766" y="3365862"/>
            <a:ext cx="1303284" cy="130328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48" y="4646409"/>
            <a:ext cx="2485052" cy="2211035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418" y="4720771"/>
            <a:ext cx="2410583" cy="2136673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Immagine 6" descr="Immagine che contiene Carattere, bianco, design, tipografia&#10;&#10;Il contenuto generato dall'IA potrebbe non essere corretto.">
            <a:extLst>
              <a:ext uri="{FF2B5EF4-FFF2-40B4-BE49-F238E27FC236}">
                <a16:creationId xmlns:a16="http://schemas.microsoft.com/office/drawing/2014/main" id="{B1F0F3A8-F2DB-F7D5-B6F3-374A660D1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84" y="5674276"/>
            <a:ext cx="1534283" cy="689564"/>
          </a:xfrm>
          <a:prstGeom prst="rect">
            <a:avLst/>
          </a:prstGeom>
        </p:spPr>
      </p:pic>
      <p:pic>
        <p:nvPicPr>
          <p:cNvPr id="9" name="Immagine 8" descr="Immagine che contiene Carattere, logo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CBB10BF-8F72-BA1D-7C42-1C793925E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064" y="869870"/>
            <a:ext cx="1810003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AE7086-C4F3-BC93-D212-F0548934183C}"/>
              </a:ext>
            </a:extLst>
          </p:cNvPr>
          <p:cNvSpPr>
            <a:spLocks noGrp="1"/>
          </p:cNvSpPr>
          <p:nvPr/>
        </p:nvSpPr>
        <p:spPr>
          <a:xfrm>
            <a:off x="0" y="382385"/>
            <a:ext cx="9144000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100" cap="all" spc="200" dirty="0" err="1">
                <a:solidFill>
                  <a:schemeClr val="tx2"/>
                </a:solidFill>
              </a:rPr>
              <a:t>Implementazione</a:t>
            </a:r>
            <a:endParaRPr lang="en-US" sz="5100" cap="all" spc="200" dirty="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CFD91B8A-C885-D9BD-FFE1-0E1AE9B56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473110"/>
              </p:ext>
            </p:extLst>
          </p:nvPr>
        </p:nvGraphicFramePr>
        <p:xfrm>
          <a:off x="2734447" y="4336546"/>
          <a:ext cx="3675106" cy="173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TextBox 4">
            <a:extLst>
              <a:ext uri="{FF2B5EF4-FFF2-40B4-BE49-F238E27FC236}">
                <a16:creationId xmlns:a16="http://schemas.microsoft.com/office/drawing/2014/main" id="{0489B882-8E97-1035-7290-4CBA29C93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402688"/>
              </p:ext>
            </p:extLst>
          </p:nvPr>
        </p:nvGraphicFramePr>
        <p:xfrm>
          <a:off x="2009142" y="1788944"/>
          <a:ext cx="5577486" cy="2625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F1615B30-2EAE-71A4-F54E-8E7503FC3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830295"/>
              </p:ext>
            </p:extLst>
          </p:nvPr>
        </p:nvGraphicFramePr>
        <p:xfrm>
          <a:off x="957487" y="1689964"/>
          <a:ext cx="7229025" cy="3567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8CA2E30-A0FE-658F-DFF8-BCF4E8C4FB1F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A61DE-2715-BD8B-D816-4C885494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21483D-6ED1-2174-917E-6F43B92E9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A9188-CC5A-49C0-9F64-57E7B0025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28DD1F7-905E-CAE6-8EF2-5B191F292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086F64-9366-15E3-EB52-73B4AD91A913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BEA5B48-8EDF-E4F1-0B97-53EDCFD3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76" y="1110468"/>
            <a:ext cx="7064447" cy="46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0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58AB3-C181-7EB7-C8E6-54437AF1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0EDAF0-DF3A-45D0-BA6F-8B1C1761A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5C088-B391-CE13-67E5-D480BED1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02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34766FE-CE41-E5F7-8819-F01A69FE6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ED383D-D9DA-971C-BF10-F19A230CD2BB}"/>
              </a:ext>
            </a:extLst>
          </p:cNvPr>
          <p:cNvSpPr txBox="1">
            <a:spLocks/>
          </p:cNvSpPr>
          <p:nvPr/>
        </p:nvSpPr>
        <p:spPr>
          <a:xfrm>
            <a:off x="3477918" y="559344"/>
            <a:ext cx="2188164" cy="77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dirty="0"/>
              <a:t>Testing</a:t>
            </a:r>
          </a:p>
        </p:txBody>
      </p:sp>
      <p:pic>
        <p:nvPicPr>
          <p:cNvPr id="4" name="Immagine 3" descr="Immagine che contiene testo, documen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6517478-1A0A-01B7-0321-9FECDA58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91" y="1427439"/>
            <a:ext cx="2773126" cy="4871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 descr="Immagine che contiene testo, schermata, documento, Carattere&#10;&#10;Il contenuto generato dall'IA potrebbe non essere corretto.">
            <a:extLst>
              <a:ext uri="{FF2B5EF4-FFF2-40B4-BE49-F238E27FC236}">
                <a16:creationId xmlns:a16="http://schemas.microsoft.com/office/drawing/2014/main" id="{9AB08D27-8494-A4B3-6DAD-7754C50D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8" y="1147768"/>
            <a:ext cx="2385386" cy="54305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7C42D1B-1575-6078-5D17-B0040A19374B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3065804" y="3863047"/>
            <a:ext cx="23511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73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9126E-26FA-43A0-D70B-F0BCAB4F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046F-F80C-E0AB-8667-1A5F5244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9" y="644525"/>
            <a:ext cx="2538247" cy="540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spc="200"/>
              <a:t>Testing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A46714F-2408-898A-3A6C-88E863A1D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141178"/>
              </p:ext>
            </p:extLst>
          </p:nvPr>
        </p:nvGraphicFramePr>
        <p:xfrm>
          <a:off x="3881437" y="644525"/>
          <a:ext cx="4691063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55F8175B-29B6-BA0B-FC29-FB4F5DDCA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694" y="330287"/>
            <a:ext cx="6587510" cy="381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46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3FE39-995C-A77C-9297-47239D59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B662-9D07-87A0-C326-50053E0F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68" y="3076234"/>
            <a:ext cx="2538247" cy="705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spc="200" dirty="0"/>
              <a:t>Testing</a:t>
            </a:r>
          </a:p>
        </p:txBody>
      </p:sp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ECE9B033-C00D-A788-08A1-4FC806770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45134"/>
              </p:ext>
            </p:extLst>
          </p:nvPr>
        </p:nvGraphicFramePr>
        <p:xfrm>
          <a:off x="3073533" y="769580"/>
          <a:ext cx="5498968" cy="531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reccia in giù 2">
            <a:extLst>
              <a:ext uri="{FF2B5EF4-FFF2-40B4-BE49-F238E27FC236}">
                <a16:creationId xmlns:a16="http://schemas.microsoft.com/office/drawing/2014/main" id="{C8C5F907-53C6-405F-4E65-3DE931303ECF}"/>
              </a:ext>
            </a:extLst>
          </p:cNvPr>
          <p:cNvSpPr/>
          <p:nvPr/>
        </p:nvSpPr>
        <p:spPr>
          <a:xfrm>
            <a:off x="5601855" y="4867564"/>
            <a:ext cx="604981" cy="517236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16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666625"/>
            <a:ext cx="8001003" cy="1207892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2278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5244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C788E8-4F36-AF2C-10D9-5CBF76ACA956}"/>
              </a:ext>
            </a:extLst>
          </p:cNvPr>
          <p:cNvSpPr txBox="1"/>
          <p:nvPr/>
        </p:nvSpPr>
        <p:spPr>
          <a:xfrm>
            <a:off x="2224699" y="3692802"/>
            <a:ext cx="4694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66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https://github.com/RiccardoSC2050/Progetto-ingegneria-del-software_1092954_1092457/tree/main/applicazione_scaricabile</a:t>
            </a:r>
            <a:endParaRPr lang="it-IT" dirty="0">
              <a:solidFill>
                <a:srgbClr val="66FFFF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D3EB38-8CA0-C0FB-C091-DFDE7C20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73" y="2154021"/>
            <a:ext cx="6607249" cy="774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Elemento grafico 14" descr="Cursore con riempimento a tinta unita">
            <a:extLst>
              <a:ext uri="{FF2B5EF4-FFF2-40B4-BE49-F238E27FC236}">
                <a16:creationId xmlns:a16="http://schemas.microsoft.com/office/drawing/2014/main" id="{2F086EC3-1C35-F9E0-61D9-37F023BA4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091" y="4435931"/>
            <a:ext cx="914400" cy="914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B43E7F-FBE4-48E3-AC3F-43C6C0EDC0FD}"/>
              </a:ext>
            </a:extLst>
          </p:cNvPr>
          <p:cNvSpPr txBox="1"/>
          <p:nvPr/>
        </p:nvSpPr>
        <p:spPr>
          <a:xfrm>
            <a:off x="2285997" y="54496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https://download-directory.github.io/</a:t>
            </a:r>
            <a:endParaRPr lang="it-IT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904213"/>
            <a:ext cx="7633742" cy="1492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pc="200" dirty="0" err="1"/>
              <a:t>Conclusione</a:t>
            </a:r>
            <a:endParaRPr lang="en-US" spc="200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7" name="CasellaDiTesto 5">
            <a:extLst>
              <a:ext uri="{FF2B5EF4-FFF2-40B4-BE49-F238E27FC236}">
                <a16:creationId xmlns:a16="http://schemas.microsoft.com/office/drawing/2014/main" id="{DC487A54-406E-A55C-E7C0-2D470AC356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713162"/>
              </p:ext>
            </p:extLst>
          </p:nvPr>
        </p:nvGraphicFramePr>
        <p:xfrm>
          <a:off x="801563" y="1555916"/>
          <a:ext cx="7908132" cy="412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35D97-F906-BF8E-9B2A-D5CB793B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C8EFD9-49E9-3A3D-434A-928261BB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3AC35DB-8288-C232-7F2A-DFD8220F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1E41A0D8-5233-2183-23E5-F7860713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C211D-8F0A-3EA3-B3CD-C191C073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9DC45E65-A832-BB86-0BE2-274507DFA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D88B7-9CD5-3547-0863-376A89E46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2AD45-6ED7-AC6E-F582-7F0FA264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5F1503-B6CB-1708-AC67-613EDA73C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9BD881-87AF-885D-FA2C-48E5E552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5BBB5A12-514E-85C1-A495-7022E777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20" y="453943"/>
            <a:ext cx="3198983" cy="2975055"/>
          </a:xfrm>
          <a:prstGeom prst="rect">
            <a:avLst/>
          </a:prstGeom>
        </p:spPr>
      </p:pic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7D0B1559-450F-6E6E-48D4-E3B44FF6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50" y="307187"/>
            <a:ext cx="8380698" cy="62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564F0-4539-B3B8-DE18-AA2FD923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CDC4D85-08F0-BA85-B6B5-11CF42350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A8E69-F66A-DD15-617D-3A72AE6D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6752F4-DC02-61D5-A2F2-2E208665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199B5-CC91-C868-9008-EAA6AB86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54000F-8011-2858-1446-CE883D1C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1" name="Immagine 10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CA3963B7-7C98-DB65-4060-B7109D52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5" y="453945"/>
            <a:ext cx="3993362" cy="2975055"/>
          </a:xfrm>
          <a:prstGeom prst="rect">
            <a:avLst/>
          </a:prstGeom>
        </p:spPr>
      </p:pic>
      <p:pic>
        <p:nvPicPr>
          <p:cNvPr id="9" name="Immagine 8" descr="Immagine che contiene testo, schermata, numero, software&#10;&#10;Il contenuto generato dall'IA potrebbe non essere corretto.">
            <a:extLst>
              <a:ext uri="{FF2B5EF4-FFF2-40B4-BE49-F238E27FC236}">
                <a16:creationId xmlns:a16="http://schemas.microsoft.com/office/drawing/2014/main" id="{AF29FD33-1DB5-8E52-DF14-22E98041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2" y="183378"/>
            <a:ext cx="6979829" cy="64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630936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3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55946"/>
            <a:ext cx="9143999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B37BD4-B6AB-236D-C2D5-38125635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76" y="4292599"/>
            <a:ext cx="8011248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spc="800">
                <a:solidFill>
                  <a:schemeClr val="bg1"/>
                </a:solidFill>
              </a:rPr>
              <a:t>Il lavoro su git</a:t>
            </a:r>
          </a:p>
        </p:txBody>
      </p:sp>
      <p:pic>
        <p:nvPicPr>
          <p:cNvPr id="17" name="Immagine 1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FC13C1B-9DEE-4641-EE18-33FC5BE0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013286"/>
            <a:ext cx="4057646" cy="1856372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BD0AB463-2C95-7E86-3A83-478A8434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1010401"/>
            <a:ext cx="4048128" cy="18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218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650</TotalTime>
  <Words>750</Words>
  <Application>Microsoft Office PowerPoint</Application>
  <PresentationFormat>Presentazione su schermo (4:3)</PresentationFormat>
  <Paragraphs>186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3" baseType="lpstr">
      <vt:lpstr>Arial</vt:lpstr>
      <vt:lpstr>Calibri</vt:lpstr>
      <vt:lpstr>Gill Sans MT</vt:lpstr>
      <vt:lpstr>Impact</vt:lpstr>
      <vt:lpstr>Wingdings</vt:lpstr>
      <vt:lpstr>Badge</vt:lpstr>
      <vt:lpstr>Progetto Ingegneria del Software</vt:lpstr>
      <vt:lpstr>Obiettivo</vt:lpstr>
      <vt:lpstr>Difficoltà incontrate</vt:lpstr>
      <vt:lpstr>Paradigma e Tools</vt:lpstr>
      <vt:lpstr>Software Configuration Management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Il lavoro su git</vt:lpstr>
      <vt:lpstr>Software Life Cycle</vt:lpstr>
      <vt:lpstr>Software Life Cycle</vt:lpstr>
      <vt:lpstr>Software Life Cycle</vt:lpstr>
      <vt:lpstr>Requisiti</vt:lpstr>
      <vt:lpstr>Architettura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Architettura</vt:lpstr>
      <vt:lpstr>Presentazione standard di PowerPoint</vt:lpstr>
      <vt:lpstr>Design Pattern</vt:lpstr>
      <vt:lpstr>Function Decomposition</vt:lpstr>
      <vt:lpstr>Function Decomposition</vt:lpstr>
      <vt:lpstr>Function Decomposition</vt:lpstr>
      <vt:lpstr>Function Decomposition</vt:lpstr>
      <vt:lpstr>Orientamento a oggetti</vt:lpstr>
      <vt:lpstr>Orientamento a oggetti</vt:lpstr>
      <vt:lpstr>Orientamento a oggetti</vt:lpstr>
      <vt:lpstr>Orientamento a oggetti</vt:lpstr>
      <vt:lpstr>Orientamento a oggetti</vt:lpstr>
      <vt:lpstr>Orientamento a oggetti</vt:lpstr>
      <vt:lpstr>domain</vt:lpstr>
      <vt:lpstr>Suddivisione a blocchi</vt:lpstr>
      <vt:lpstr>Suddivisione a blocchi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Modellazione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</vt:lpstr>
      <vt:lpstr>Testing</vt:lpstr>
      <vt:lpstr>Demo</vt:lpstr>
      <vt:lpstr>Conclusione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Riccardo</dc:creator>
  <cp:keywords/>
  <dc:description>generated using python-pptx</dc:description>
  <cp:lastModifiedBy>RICCARDO SCOLA COLOMBO</cp:lastModifiedBy>
  <cp:revision>43</cp:revision>
  <dcterms:created xsi:type="dcterms:W3CDTF">2013-01-27T09:14:16Z</dcterms:created>
  <dcterms:modified xsi:type="dcterms:W3CDTF">2026-02-18T22:17:42Z</dcterms:modified>
  <cp:category/>
</cp:coreProperties>
</file>